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7" r:id="rId2"/>
    <p:sldMasterId id="2147483670" r:id="rId3"/>
  </p:sldMasterIdLst>
  <p:notesMasterIdLst>
    <p:notesMasterId r:id="rId13"/>
  </p:notesMasterIdLst>
  <p:handoutMasterIdLst>
    <p:handoutMasterId r:id="rId14"/>
  </p:handoutMasterIdLst>
  <p:sldIdLst>
    <p:sldId id="260" r:id="rId4"/>
    <p:sldId id="262" r:id="rId5"/>
    <p:sldId id="263" r:id="rId6"/>
    <p:sldId id="272" r:id="rId7"/>
    <p:sldId id="273" r:id="rId8"/>
    <p:sldId id="274" r:id="rId9"/>
    <p:sldId id="275" r:id="rId10"/>
    <p:sldId id="276" r:id="rId11"/>
    <p:sldId id="270" r:id="rId12"/>
  </p:sldIdLst>
  <p:sldSz cx="10688638" cy="60071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1">
          <p15:clr>
            <a:srgbClr val="A4A3A4"/>
          </p15:clr>
        </p15:guide>
        <p15:guide id="2" pos="33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484A"/>
    <a:srgbClr val="BFEBFE"/>
    <a:srgbClr val="9DD4E7"/>
    <a:srgbClr val="05767E"/>
    <a:srgbClr val="0E555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8" autoAdjust="0"/>
    <p:restoredTop sz="94220" autoAdjust="0"/>
  </p:normalViewPr>
  <p:slideViewPr>
    <p:cSldViewPr snapToObjects="1">
      <p:cViewPr>
        <p:scale>
          <a:sx n="80" d="100"/>
          <a:sy n="80" d="100"/>
        </p:scale>
        <p:origin x="-720" y="-72"/>
      </p:cViewPr>
      <p:guideLst>
        <p:guide orient="horz" pos="1801"/>
        <p:guide pos="33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165156-55B2-408B-B48D-DD70D93586B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1FFAC9-4950-4903-9720-51649AD0D075}">
      <dgm:prSet phldrT="[Текст]" custT="1"/>
      <dgm:spPr/>
      <dgm:t>
        <a:bodyPr/>
        <a:lstStyle/>
        <a:p>
          <a:r>
            <a:rPr lang="ru-RU" sz="2000" b="1" dirty="0">
              <a:latin typeface="Roboto" pitchFamily="2" charset="0"/>
              <a:ea typeface="Roboto" pitchFamily="2" charset="0"/>
              <a:cs typeface="Roboto" pitchFamily="2" charset="0"/>
            </a:rPr>
            <a:t>Страховая выплата производится страховщиком </a:t>
          </a:r>
        </a:p>
      </dgm:t>
    </dgm:pt>
    <dgm:pt modelId="{BB1E603A-3BF5-451A-A76C-626A469BB044}" type="parTrans" cxnId="{364BC41C-C60E-4C07-832A-DFE1D3C942C3}">
      <dgm:prSet/>
      <dgm:spPr/>
      <dgm:t>
        <a:bodyPr/>
        <a:lstStyle/>
        <a:p>
          <a:endParaRPr lang="ru-RU"/>
        </a:p>
      </dgm:t>
    </dgm:pt>
    <dgm:pt modelId="{C394A435-E490-4C61-BE0A-4BA658C88919}" type="sibTrans" cxnId="{364BC41C-C60E-4C07-832A-DFE1D3C942C3}">
      <dgm:prSet/>
      <dgm:spPr/>
      <dgm:t>
        <a:bodyPr/>
        <a:lstStyle/>
        <a:p>
          <a:endParaRPr lang="ru-RU"/>
        </a:p>
      </dgm:t>
    </dgm:pt>
    <dgm:pt modelId="{984F5ACB-6921-47C3-8C68-B0393F430593}">
      <dgm:prSet phldrT="[Текст]" custT="1"/>
      <dgm:spPr/>
      <dgm:t>
        <a:bodyPr/>
        <a:lstStyle/>
        <a:p>
          <a:r>
            <a:rPr lang="ru-RU" sz="1600" dirty="0">
              <a:latin typeface="Roboto" pitchFamily="2" charset="0"/>
              <a:ea typeface="Roboto" pitchFamily="2" charset="0"/>
              <a:cs typeface="Roboto" pitchFamily="2" charset="0"/>
            </a:rPr>
            <a:t>при наступлении страхового случая;  </a:t>
          </a:r>
        </a:p>
      </dgm:t>
    </dgm:pt>
    <dgm:pt modelId="{7AB6A416-F0DA-49A2-ABF1-573DB039F60E}" type="parTrans" cxnId="{7093312D-ADE4-4B2B-88FE-B4828F2686F5}">
      <dgm:prSet/>
      <dgm:spPr/>
      <dgm:t>
        <a:bodyPr/>
        <a:lstStyle/>
        <a:p>
          <a:endParaRPr lang="ru-RU"/>
        </a:p>
      </dgm:t>
    </dgm:pt>
    <dgm:pt modelId="{0D487DFB-A4D5-41B5-846F-5AB2358B995B}" type="sibTrans" cxnId="{7093312D-ADE4-4B2B-88FE-B4828F2686F5}">
      <dgm:prSet/>
      <dgm:spPr/>
      <dgm:t>
        <a:bodyPr/>
        <a:lstStyle/>
        <a:p>
          <a:endParaRPr lang="ru-RU"/>
        </a:p>
      </dgm:t>
    </dgm:pt>
    <dgm:pt modelId="{53EDA37D-DEC8-4F5F-8501-14F470714050}">
      <dgm:prSet phldrT="[Текст]" custT="1"/>
      <dgm:spPr/>
      <dgm:t>
        <a:bodyPr/>
        <a:lstStyle/>
        <a:p>
          <a:r>
            <a:rPr lang="ru-RU" sz="1600" dirty="0">
              <a:latin typeface="Roboto" pitchFamily="2" charset="0"/>
              <a:ea typeface="Roboto" pitchFamily="2" charset="0"/>
              <a:cs typeface="Roboto" pitchFamily="2" charset="0"/>
            </a:rPr>
            <a:t>в размере убытков, установленных вступившим в законную силу решением суда,  не превышающем размера страховой суммы.</a:t>
          </a:r>
        </a:p>
      </dgm:t>
    </dgm:pt>
    <dgm:pt modelId="{437CAC46-3085-4E56-B80F-DD1D692B46EE}" type="parTrans" cxnId="{43D3D68C-9B00-4E3A-B010-C6106AB20C28}">
      <dgm:prSet/>
      <dgm:spPr/>
      <dgm:t>
        <a:bodyPr/>
        <a:lstStyle/>
        <a:p>
          <a:endParaRPr lang="ru-RU"/>
        </a:p>
      </dgm:t>
    </dgm:pt>
    <dgm:pt modelId="{37848220-76B5-46E5-B1A6-69FD8B1CCC41}" type="sibTrans" cxnId="{43D3D68C-9B00-4E3A-B010-C6106AB20C28}">
      <dgm:prSet/>
      <dgm:spPr/>
      <dgm:t>
        <a:bodyPr/>
        <a:lstStyle/>
        <a:p>
          <a:endParaRPr lang="ru-RU"/>
        </a:p>
      </dgm:t>
    </dgm:pt>
    <dgm:pt modelId="{A6B18D7A-7162-4DE5-B34B-1A2130ECD6C5}" type="pres">
      <dgm:prSet presAssocID="{E2165156-55B2-408B-B48D-DD70D93586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F4D466-0E81-4B6E-9A59-8EF8F0A9CC4D}" type="pres">
      <dgm:prSet presAssocID="{A91FFAC9-4950-4903-9720-51649AD0D075}" presName="parentText" presStyleLbl="node1" presStyleIdx="0" presStyleCnt="1" custScaleX="65457" custScaleY="56532" custLinFactNeighborX="-173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880010-2417-4681-8F0A-E70E39A2673C}" type="pres">
      <dgm:prSet presAssocID="{A91FFAC9-4950-4903-9720-51649AD0D075}" presName="childText" presStyleLbl="revTx" presStyleIdx="0" presStyleCnt="1" custScaleY="76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4BC41C-C60E-4C07-832A-DFE1D3C942C3}" srcId="{E2165156-55B2-408B-B48D-DD70D93586BA}" destId="{A91FFAC9-4950-4903-9720-51649AD0D075}" srcOrd="0" destOrd="0" parTransId="{BB1E603A-3BF5-451A-A76C-626A469BB044}" sibTransId="{C394A435-E490-4C61-BE0A-4BA658C88919}"/>
    <dgm:cxn modelId="{179CB7E5-3F27-4936-834D-CD9DAE8F44E2}" type="presOf" srcId="{53EDA37D-DEC8-4F5F-8501-14F470714050}" destId="{A3880010-2417-4681-8F0A-E70E39A2673C}" srcOrd="0" destOrd="1" presId="urn:microsoft.com/office/officeart/2005/8/layout/vList2"/>
    <dgm:cxn modelId="{43D3D68C-9B00-4E3A-B010-C6106AB20C28}" srcId="{A91FFAC9-4950-4903-9720-51649AD0D075}" destId="{53EDA37D-DEC8-4F5F-8501-14F470714050}" srcOrd="1" destOrd="0" parTransId="{437CAC46-3085-4E56-B80F-DD1D692B46EE}" sibTransId="{37848220-76B5-46E5-B1A6-69FD8B1CCC41}"/>
    <dgm:cxn modelId="{7093312D-ADE4-4B2B-88FE-B4828F2686F5}" srcId="{A91FFAC9-4950-4903-9720-51649AD0D075}" destId="{984F5ACB-6921-47C3-8C68-B0393F430593}" srcOrd="0" destOrd="0" parTransId="{7AB6A416-F0DA-49A2-ABF1-573DB039F60E}" sibTransId="{0D487DFB-A4D5-41B5-846F-5AB2358B995B}"/>
    <dgm:cxn modelId="{84DF8A63-245B-4A01-9B6D-97DCFF1818D1}" type="presOf" srcId="{984F5ACB-6921-47C3-8C68-B0393F430593}" destId="{A3880010-2417-4681-8F0A-E70E39A2673C}" srcOrd="0" destOrd="0" presId="urn:microsoft.com/office/officeart/2005/8/layout/vList2"/>
    <dgm:cxn modelId="{84A5D50F-7C3F-4A0D-8B20-72A156F810A4}" type="presOf" srcId="{A91FFAC9-4950-4903-9720-51649AD0D075}" destId="{2FF4D466-0E81-4B6E-9A59-8EF8F0A9CC4D}" srcOrd="0" destOrd="0" presId="urn:microsoft.com/office/officeart/2005/8/layout/vList2"/>
    <dgm:cxn modelId="{674BAE5D-F0AB-47BF-AA02-9C479C05D5A7}" type="presOf" srcId="{E2165156-55B2-408B-B48D-DD70D93586BA}" destId="{A6B18D7A-7162-4DE5-B34B-1A2130ECD6C5}" srcOrd="0" destOrd="0" presId="urn:microsoft.com/office/officeart/2005/8/layout/vList2"/>
    <dgm:cxn modelId="{B05ECA2B-DEB1-40E2-A206-921C66E5794D}" type="presParOf" srcId="{A6B18D7A-7162-4DE5-B34B-1A2130ECD6C5}" destId="{2FF4D466-0E81-4B6E-9A59-8EF8F0A9CC4D}" srcOrd="0" destOrd="0" presId="urn:microsoft.com/office/officeart/2005/8/layout/vList2"/>
    <dgm:cxn modelId="{41A75AD9-8C3E-4D59-8410-775F0B7FAE99}" type="presParOf" srcId="{A6B18D7A-7162-4DE5-B34B-1A2130ECD6C5}" destId="{A3880010-2417-4681-8F0A-E70E39A2673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2165156-55B2-408B-B48D-DD70D93586BA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A91FFAC9-4950-4903-9720-51649AD0D075}">
      <dgm:prSet phldrT="[Текст]" custT="1"/>
      <dgm:spPr/>
      <dgm:t>
        <a:bodyPr/>
        <a:lstStyle/>
        <a:p>
          <a:pPr algn="ctr"/>
          <a:r>
            <a:rPr lang="ru-RU" sz="2400" b="1" dirty="0">
              <a:latin typeface="Roboto" pitchFamily="2" charset="0"/>
              <a:ea typeface="Roboto" pitchFamily="2" charset="0"/>
              <a:cs typeface="Roboto" pitchFamily="2" charset="0"/>
            </a:rPr>
            <a:t>«Ответ» судебных инстанций </a:t>
          </a:r>
        </a:p>
      </dgm:t>
    </dgm:pt>
    <dgm:pt modelId="{BB1E603A-3BF5-451A-A76C-626A469BB044}" type="parTrans" cxnId="{364BC41C-C60E-4C07-832A-DFE1D3C942C3}">
      <dgm:prSet/>
      <dgm:spPr/>
      <dgm:t>
        <a:bodyPr/>
        <a:lstStyle/>
        <a:p>
          <a:endParaRPr lang="ru-RU"/>
        </a:p>
      </dgm:t>
    </dgm:pt>
    <dgm:pt modelId="{C394A435-E490-4C61-BE0A-4BA658C88919}" type="sibTrans" cxnId="{364BC41C-C60E-4C07-832A-DFE1D3C942C3}">
      <dgm:prSet/>
      <dgm:spPr/>
      <dgm:t>
        <a:bodyPr/>
        <a:lstStyle/>
        <a:p>
          <a:endParaRPr lang="ru-RU"/>
        </a:p>
      </dgm:t>
    </dgm:pt>
    <dgm:pt modelId="{A6B18D7A-7162-4DE5-B34B-1A2130ECD6C5}" type="pres">
      <dgm:prSet presAssocID="{E2165156-55B2-408B-B48D-DD70D93586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F4D466-0E81-4B6E-9A59-8EF8F0A9CC4D}" type="pres">
      <dgm:prSet presAssocID="{A91FFAC9-4950-4903-9720-51649AD0D075}" presName="parentText" presStyleLbl="node1" presStyleIdx="0" presStyleCnt="1" custScaleX="44504" custScaleY="47612" custLinFactNeighborX="-25980" custLinFactNeighborY="-117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4BC41C-C60E-4C07-832A-DFE1D3C942C3}" srcId="{E2165156-55B2-408B-B48D-DD70D93586BA}" destId="{A91FFAC9-4950-4903-9720-51649AD0D075}" srcOrd="0" destOrd="0" parTransId="{BB1E603A-3BF5-451A-A76C-626A469BB044}" sibTransId="{C394A435-E490-4C61-BE0A-4BA658C88919}"/>
    <dgm:cxn modelId="{631CA83F-FFF9-4CC7-9D98-71F71AA2431A}" type="presOf" srcId="{A91FFAC9-4950-4903-9720-51649AD0D075}" destId="{2FF4D466-0E81-4B6E-9A59-8EF8F0A9CC4D}" srcOrd="0" destOrd="0" presId="urn:microsoft.com/office/officeart/2005/8/layout/vList2"/>
    <dgm:cxn modelId="{F8C8E5CC-C15C-405C-8532-0F8754C32939}" type="presOf" srcId="{E2165156-55B2-408B-B48D-DD70D93586BA}" destId="{A6B18D7A-7162-4DE5-B34B-1A2130ECD6C5}" srcOrd="0" destOrd="0" presId="urn:microsoft.com/office/officeart/2005/8/layout/vList2"/>
    <dgm:cxn modelId="{885A45AF-64A1-475E-B09E-84ECA35C68DF}" type="presParOf" srcId="{A6B18D7A-7162-4DE5-B34B-1A2130ECD6C5}" destId="{2FF4D466-0E81-4B6E-9A59-8EF8F0A9CC4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2165156-55B2-408B-B48D-DD70D93586BA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A91FFAC9-4950-4903-9720-51649AD0D075}">
      <dgm:prSet phldrT="[Текст]" custT="1"/>
      <dgm:spPr/>
      <dgm:t>
        <a:bodyPr/>
        <a:lstStyle/>
        <a:p>
          <a:pPr algn="ctr"/>
          <a:r>
            <a:rPr lang="ru-RU" sz="2400" b="1" dirty="0">
              <a:solidFill>
                <a:srgbClr val="E1484A"/>
              </a:solidFill>
              <a:latin typeface="Roboto" pitchFamily="2" charset="0"/>
              <a:ea typeface="Roboto" pitchFamily="2" charset="0"/>
              <a:cs typeface="Roboto" pitchFamily="2" charset="0"/>
            </a:rPr>
            <a:t>Аргумент страховой организации «не платить»</a:t>
          </a:r>
        </a:p>
      </dgm:t>
    </dgm:pt>
    <dgm:pt modelId="{BB1E603A-3BF5-451A-A76C-626A469BB044}" type="parTrans" cxnId="{364BC41C-C60E-4C07-832A-DFE1D3C942C3}">
      <dgm:prSet/>
      <dgm:spPr/>
      <dgm:t>
        <a:bodyPr/>
        <a:lstStyle/>
        <a:p>
          <a:endParaRPr lang="ru-RU"/>
        </a:p>
      </dgm:t>
    </dgm:pt>
    <dgm:pt modelId="{C394A435-E490-4C61-BE0A-4BA658C88919}" type="sibTrans" cxnId="{364BC41C-C60E-4C07-832A-DFE1D3C942C3}">
      <dgm:prSet/>
      <dgm:spPr/>
      <dgm:t>
        <a:bodyPr/>
        <a:lstStyle/>
        <a:p>
          <a:endParaRPr lang="ru-RU"/>
        </a:p>
      </dgm:t>
    </dgm:pt>
    <dgm:pt modelId="{A6B18D7A-7162-4DE5-B34B-1A2130ECD6C5}" type="pres">
      <dgm:prSet presAssocID="{E2165156-55B2-408B-B48D-DD70D93586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F4D466-0E81-4B6E-9A59-8EF8F0A9CC4D}" type="pres">
      <dgm:prSet presAssocID="{A91FFAC9-4950-4903-9720-51649AD0D075}" presName="parentText" presStyleLbl="node1" presStyleIdx="0" presStyleCnt="1" custScaleX="68235" custScaleY="48175" custLinFactNeighborX="-14547" custLinFactNeighborY="113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E3D955-0366-44CB-898D-DB48508FA7B5}" type="presOf" srcId="{A91FFAC9-4950-4903-9720-51649AD0D075}" destId="{2FF4D466-0E81-4B6E-9A59-8EF8F0A9CC4D}" srcOrd="0" destOrd="0" presId="urn:microsoft.com/office/officeart/2005/8/layout/vList2"/>
    <dgm:cxn modelId="{364BC41C-C60E-4C07-832A-DFE1D3C942C3}" srcId="{E2165156-55B2-408B-B48D-DD70D93586BA}" destId="{A91FFAC9-4950-4903-9720-51649AD0D075}" srcOrd="0" destOrd="0" parTransId="{BB1E603A-3BF5-451A-A76C-626A469BB044}" sibTransId="{C394A435-E490-4C61-BE0A-4BA658C88919}"/>
    <dgm:cxn modelId="{692DD915-8DF2-479D-8158-1CF7D8E19D74}" type="presOf" srcId="{E2165156-55B2-408B-B48D-DD70D93586BA}" destId="{A6B18D7A-7162-4DE5-B34B-1A2130ECD6C5}" srcOrd="0" destOrd="0" presId="urn:microsoft.com/office/officeart/2005/8/layout/vList2"/>
    <dgm:cxn modelId="{6E96E41C-C6E7-43FA-9F17-D6FBC39473F7}" type="presParOf" srcId="{A6B18D7A-7162-4DE5-B34B-1A2130ECD6C5}" destId="{2FF4D466-0E81-4B6E-9A59-8EF8F0A9CC4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2165156-55B2-408B-B48D-DD70D93586BA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A91FFAC9-4950-4903-9720-51649AD0D075}">
      <dgm:prSet phldrT="[Текст]" custT="1"/>
      <dgm:spPr/>
      <dgm:t>
        <a:bodyPr/>
        <a:lstStyle/>
        <a:p>
          <a:pPr algn="ctr"/>
          <a:r>
            <a:rPr lang="ru-RU" sz="2400" b="1" dirty="0">
              <a:latin typeface="Roboto" pitchFamily="2" charset="0"/>
              <a:ea typeface="Roboto" pitchFamily="2" charset="0"/>
              <a:cs typeface="Roboto" pitchFamily="2" charset="0"/>
            </a:rPr>
            <a:t>«Ответ» судебных инстанций </a:t>
          </a:r>
        </a:p>
      </dgm:t>
    </dgm:pt>
    <dgm:pt modelId="{BB1E603A-3BF5-451A-A76C-626A469BB044}" type="parTrans" cxnId="{364BC41C-C60E-4C07-832A-DFE1D3C942C3}">
      <dgm:prSet/>
      <dgm:spPr/>
      <dgm:t>
        <a:bodyPr/>
        <a:lstStyle/>
        <a:p>
          <a:endParaRPr lang="ru-RU"/>
        </a:p>
      </dgm:t>
    </dgm:pt>
    <dgm:pt modelId="{C394A435-E490-4C61-BE0A-4BA658C88919}" type="sibTrans" cxnId="{364BC41C-C60E-4C07-832A-DFE1D3C942C3}">
      <dgm:prSet/>
      <dgm:spPr/>
      <dgm:t>
        <a:bodyPr/>
        <a:lstStyle/>
        <a:p>
          <a:endParaRPr lang="ru-RU"/>
        </a:p>
      </dgm:t>
    </dgm:pt>
    <dgm:pt modelId="{A6B18D7A-7162-4DE5-B34B-1A2130ECD6C5}" type="pres">
      <dgm:prSet presAssocID="{E2165156-55B2-408B-B48D-DD70D93586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F4D466-0E81-4B6E-9A59-8EF8F0A9CC4D}" type="pres">
      <dgm:prSet presAssocID="{A91FFAC9-4950-4903-9720-51649AD0D075}" presName="parentText" presStyleLbl="node1" presStyleIdx="0" presStyleCnt="1" custScaleX="44504" custScaleY="47612" custLinFactNeighborX="-25980" custLinFactNeighborY="60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4BC41C-C60E-4C07-832A-DFE1D3C942C3}" srcId="{E2165156-55B2-408B-B48D-DD70D93586BA}" destId="{A91FFAC9-4950-4903-9720-51649AD0D075}" srcOrd="0" destOrd="0" parTransId="{BB1E603A-3BF5-451A-A76C-626A469BB044}" sibTransId="{C394A435-E490-4C61-BE0A-4BA658C88919}"/>
    <dgm:cxn modelId="{48F5DC2B-FB16-4F5D-9A2D-3FF130659189}" type="presOf" srcId="{E2165156-55B2-408B-B48D-DD70D93586BA}" destId="{A6B18D7A-7162-4DE5-B34B-1A2130ECD6C5}" srcOrd="0" destOrd="0" presId="urn:microsoft.com/office/officeart/2005/8/layout/vList2"/>
    <dgm:cxn modelId="{A2E93732-5A9D-4040-BCE3-09BBF8EF5C06}" type="presOf" srcId="{A91FFAC9-4950-4903-9720-51649AD0D075}" destId="{2FF4D466-0E81-4B6E-9A59-8EF8F0A9CC4D}" srcOrd="0" destOrd="0" presId="urn:microsoft.com/office/officeart/2005/8/layout/vList2"/>
    <dgm:cxn modelId="{8E18E966-62F7-4794-A68D-3E9A67D4638F}" type="presParOf" srcId="{A6B18D7A-7162-4DE5-B34B-1A2130ECD6C5}" destId="{2FF4D466-0E81-4B6E-9A59-8EF8F0A9CC4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75E732-4E4C-4CC6-9963-405BD7082AC9}" type="doc">
      <dgm:prSet loTypeId="urn:microsoft.com/office/officeart/2005/8/layout/hierarchy1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D671A9DF-6D07-42EF-9761-395752576098}">
      <dgm:prSet phldrT="[Текст]" custT="1"/>
      <dgm:spPr/>
      <dgm:t>
        <a:bodyPr/>
        <a:lstStyle/>
        <a:p>
          <a:r>
            <a:rPr lang="ru-RU" sz="2000" b="1" dirty="0">
              <a:latin typeface="Roboto" pitchFamily="2" charset="0"/>
              <a:ea typeface="Roboto" pitchFamily="2" charset="0"/>
              <a:cs typeface="Roboto" pitchFamily="2" charset="0"/>
            </a:rPr>
            <a:t>Для обращения за страховой выплатой необходимо доказать</a:t>
          </a:r>
        </a:p>
      </dgm:t>
    </dgm:pt>
    <dgm:pt modelId="{52A2E86A-66B8-4C2B-8E1E-72593F567076}" type="sibTrans" cxnId="{845150F9-771B-4F59-A7A3-A12573D7EF83}">
      <dgm:prSet/>
      <dgm:spPr/>
      <dgm:t>
        <a:bodyPr/>
        <a:lstStyle/>
        <a:p>
          <a:endParaRPr lang="ru-RU"/>
        </a:p>
      </dgm:t>
    </dgm:pt>
    <dgm:pt modelId="{B89E8F42-14A6-4B16-A29A-F8D93C64002E}" type="parTrans" cxnId="{845150F9-771B-4F59-A7A3-A12573D7EF83}">
      <dgm:prSet/>
      <dgm:spPr/>
      <dgm:t>
        <a:bodyPr/>
        <a:lstStyle/>
        <a:p>
          <a:endParaRPr lang="ru-RU"/>
        </a:p>
      </dgm:t>
    </dgm:pt>
    <dgm:pt modelId="{60C315F8-D321-4A5F-A13A-BE9BF84ECB36}">
      <dgm:prSet phldrT="[Текст]" custT="1"/>
      <dgm:spPr/>
      <dgm:t>
        <a:bodyPr/>
        <a:lstStyle/>
        <a:p>
          <a:r>
            <a:rPr lang="ru-RU" sz="1300" dirty="0">
              <a:latin typeface="Roboto" pitchFamily="2" charset="0"/>
              <a:ea typeface="Roboto" pitchFamily="2" charset="0"/>
              <a:cs typeface="Roboto" pitchFamily="2" charset="0"/>
            </a:rPr>
            <a:t>наличие судебного  акта, вступившего в законную силу,  о признании действий АУ незаконными и повлекшими возникновение убытков у лиц участвующих в деле</a:t>
          </a:r>
        </a:p>
      </dgm:t>
    </dgm:pt>
    <dgm:pt modelId="{EB58FB9D-1016-4F33-B1B5-830113808C9B}" type="sibTrans" cxnId="{B9F9C9C9-C671-493A-9B3B-D5643CB225BF}">
      <dgm:prSet/>
      <dgm:spPr/>
      <dgm:t>
        <a:bodyPr/>
        <a:lstStyle/>
        <a:p>
          <a:endParaRPr lang="ru-RU"/>
        </a:p>
      </dgm:t>
    </dgm:pt>
    <dgm:pt modelId="{14B17FEC-C9BE-4D48-805A-697786CFE11A}" type="parTrans" cxnId="{B9F9C9C9-C671-493A-9B3B-D5643CB225BF}">
      <dgm:prSet/>
      <dgm:spPr/>
      <dgm:t>
        <a:bodyPr/>
        <a:lstStyle/>
        <a:p>
          <a:endParaRPr lang="ru-RU"/>
        </a:p>
      </dgm:t>
    </dgm:pt>
    <dgm:pt modelId="{6ED7EBBC-8CE9-4426-8A6F-910965A18536}">
      <dgm:prSet phldrT="[Текст]" custT="1"/>
      <dgm:spPr/>
      <dgm:t>
        <a:bodyPr/>
        <a:lstStyle/>
        <a:p>
          <a:pPr algn="ctr"/>
          <a:r>
            <a:rPr lang="ru-RU" sz="1300" dirty="0">
              <a:latin typeface="Roboto" pitchFamily="2" charset="0"/>
              <a:ea typeface="Roboto" pitchFamily="2" charset="0"/>
              <a:cs typeface="Roboto" pitchFamily="2" charset="0"/>
            </a:rPr>
            <a:t>что страховой случай (незаконные действия АУ) произошел в период действия договора страхования с этим страховщиком</a:t>
          </a:r>
        </a:p>
      </dgm:t>
    </dgm:pt>
    <dgm:pt modelId="{8C8404B4-C0F3-4E98-BB9D-3A5EB172854E}" type="sibTrans" cxnId="{60CD0A54-F99F-4242-9637-A36999F68C4A}">
      <dgm:prSet/>
      <dgm:spPr/>
      <dgm:t>
        <a:bodyPr/>
        <a:lstStyle/>
        <a:p>
          <a:endParaRPr lang="ru-RU"/>
        </a:p>
      </dgm:t>
    </dgm:pt>
    <dgm:pt modelId="{20F3C925-DB34-4E87-A1FF-9B142D7C27E2}" type="parTrans" cxnId="{60CD0A54-F99F-4242-9637-A36999F68C4A}">
      <dgm:prSet/>
      <dgm:spPr/>
      <dgm:t>
        <a:bodyPr/>
        <a:lstStyle/>
        <a:p>
          <a:endParaRPr lang="ru-RU"/>
        </a:p>
      </dgm:t>
    </dgm:pt>
    <dgm:pt modelId="{743A2C5F-EF17-4E34-AA2B-A5902F26A853}">
      <dgm:prSet phldrT="[Текст]" custT="1"/>
      <dgm:spPr/>
      <dgm:t>
        <a:bodyPr/>
        <a:lstStyle/>
        <a:p>
          <a:r>
            <a:rPr lang="ru-RU" sz="1300" dirty="0">
              <a:latin typeface="Roboto" pitchFamily="2" charset="0"/>
              <a:ea typeface="Roboto" pitchFamily="2" charset="0"/>
              <a:cs typeface="Roboto" pitchFamily="2" charset="0"/>
            </a:rPr>
            <a:t>соотношение размера убытков, установленных судебным актом, и страховой суммой, установленной договором страхования</a:t>
          </a:r>
        </a:p>
      </dgm:t>
    </dgm:pt>
    <dgm:pt modelId="{1F319C4A-C4DD-429D-9C0E-B314690C8FFB}" type="sibTrans" cxnId="{95171A52-CE16-41CB-896D-A4E41C92B222}">
      <dgm:prSet/>
      <dgm:spPr/>
      <dgm:t>
        <a:bodyPr/>
        <a:lstStyle/>
        <a:p>
          <a:endParaRPr lang="ru-RU"/>
        </a:p>
      </dgm:t>
    </dgm:pt>
    <dgm:pt modelId="{75DDF98C-08DD-4560-8D56-98C4F647BDB0}" type="parTrans" cxnId="{95171A52-CE16-41CB-896D-A4E41C92B222}">
      <dgm:prSet/>
      <dgm:spPr/>
      <dgm:t>
        <a:bodyPr/>
        <a:lstStyle/>
        <a:p>
          <a:endParaRPr lang="ru-RU"/>
        </a:p>
      </dgm:t>
    </dgm:pt>
    <dgm:pt modelId="{0AF1D0B9-28F3-409D-97D1-DC3D037EF411}" type="pres">
      <dgm:prSet presAssocID="{6A75E732-4E4C-4CC6-9963-405BD7082AC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FDC0BBD-110E-402B-8ECD-C3C0E77E0849}" type="pres">
      <dgm:prSet presAssocID="{D671A9DF-6D07-42EF-9761-395752576098}" presName="hierRoot1" presStyleCnt="0"/>
      <dgm:spPr/>
    </dgm:pt>
    <dgm:pt modelId="{155E2613-FA9B-4D64-9D6E-55F61DCCC6C6}" type="pres">
      <dgm:prSet presAssocID="{D671A9DF-6D07-42EF-9761-395752576098}" presName="composite" presStyleCnt="0"/>
      <dgm:spPr/>
    </dgm:pt>
    <dgm:pt modelId="{E0992791-D6E0-46EC-B1FB-A56ACEFD3F23}" type="pres">
      <dgm:prSet presAssocID="{D671A9DF-6D07-42EF-9761-395752576098}" presName="background" presStyleLbl="node0" presStyleIdx="0" presStyleCnt="1"/>
      <dgm:spPr/>
    </dgm:pt>
    <dgm:pt modelId="{86CE8C77-4BA0-4CCE-84D6-5865B9588572}" type="pres">
      <dgm:prSet presAssocID="{D671A9DF-6D07-42EF-9761-395752576098}" presName="text" presStyleLbl="fgAcc0" presStyleIdx="0" presStyleCnt="1" custScaleX="1948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8E3030-011F-41DF-B530-097BF1D6D75B}" type="pres">
      <dgm:prSet presAssocID="{D671A9DF-6D07-42EF-9761-395752576098}" presName="hierChild2" presStyleCnt="0"/>
      <dgm:spPr/>
    </dgm:pt>
    <dgm:pt modelId="{1B4D8139-F85D-4A35-AC84-FD0F652EB1CE}" type="pres">
      <dgm:prSet presAssocID="{14B17FEC-C9BE-4D48-805A-697786CFE11A}" presName="Name10" presStyleLbl="parChTrans1D2" presStyleIdx="0" presStyleCnt="3"/>
      <dgm:spPr/>
      <dgm:t>
        <a:bodyPr/>
        <a:lstStyle/>
        <a:p>
          <a:endParaRPr lang="ru-RU"/>
        </a:p>
      </dgm:t>
    </dgm:pt>
    <dgm:pt modelId="{33C4F334-2BAD-4FFE-AD86-6C6C61AEA154}" type="pres">
      <dgm:prSet presAssocID="{60C315F8-D321-4A5F-A13A-BE9BF84ECB36}" presName="hierRoot2" presStyleCnt="0"/>
      <dgm:spPr/>
    </dgm:pt>
    <dgm:pt modelId="{A10ECB31-A882-4097-80AB-490DEA976A77}" type="pres">
      <dgm:prSet presAssocID="{60C315F8-D321-4A5F-A13A-BE9BF84ECB36}" presName="composite2" presStyleCnt="0"/>
      <dgm:spPr/>
    </dgm:pt>
    <dgm:pt modelId="{FB0050AA-C8DF-4E40-A090-1CA885D48CD8}" type="pres">
      <dgm:prSet presAssocID="{60C315F8-D321-4A5F-A13A-BE9BF84ECB36}" presName="background2" presStyleLbl="node2" presStyleIdx="0" presStyleCnt="3"/>
      <dgm:spPr/>
    </dgm:pt>
    <dgm:pt modelId="{79436E43-F016-4104-84C0-C460FF9B943E}" type="pres">
      <dgm:prSet presAssocID="{60C315F8-D321-4A5F-A13A-BE9BF84ECB36}" presName="text2" presStyleLbl="fgAcc2" presStyleIdx="0" presStyleCnt="3" custScaleX="1809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5CC211-8CF9-4D96-8D09-C2E124335489}" type="pres">
      <dgm:prSet presAssocID="{60C315F8-D321-4A5F-A13A-BE9BF84ECB36}" presName="hierChild3" presStyleCnt="0"/>
      <dgm:spPr/>
    </dgm:pt>
    <dgm:pt modelId="{5E7404A4-352E-4AB7-93AB-54FCF767863D}" type="pres">
      <dgm:prSet presAssocID="{20F3C925-DB34-4E87-A1FF-9B142D7C27E2}" presName="Name10" presStyleLbl="parChTrans1D2" presStyleIdx="1" presStyleCnt="3"/>
      <dgm:spPr/>
      <dgm:t>
        <a:bodyPr/>
        <a:lstStyle/>
        <a:p>
          <a:endParaRPr lang="ru-RU"/>
        </a:p>
      </dgm:t>
    </dgm:pt>
    <dgm:pt modelId="{CA5FE2A8-79C7-4130-B351-3CD102B87C5A}" type="pres">
      <dgm:prSet presAssocID="{6ED7EBBC-8CE9-4426-8A6F-910965A18536}" presName="hierRoot2" presStyleCnt="0"/>
      <dgm:spPr/>
    </dgm:pt>
    <dgm:pt modelId="{412DD3FD-AB0D-4414-B739-1DE4C01E8607}" type="pres">
      <dgm:prSet presAssocID="{6ED7EBBC-8CE9-4426-8A6F-910965A18536}" presName="composite2" presStyleCnt="0"/>
      <dgm:spPr/>
    </dgm:pt>
    <dgm:pt modelId="{92A8828C-0417-4DCB-911D-38F8080FEA41}" type="pres">
      <dgm:prSet presAssocID="{6ED7EBBC-8CE9-4426-8A6F-910965A18536}" presName="background2" presStyleLbl="node2" presStyleIdx="1" presStyleCnt="3"/>
      <dgm:spPr/>
    </dgm:pt>
    <dgm:pt modelId="{8CDF5180-F355-429F-A5B1-3D049AE34DB9}" type="pres">
      <dgm:prSet presAssocID="{6ED7EBBC-8CE9-4426-8A6F-910965A18536}" presName="text2" presStyleLbl="fgAcc2" presStyleIdx="1" presStyleCnt="3" custScaleX="1425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1C6206-163B-4E53-A156-D041FAD3944E}" type="pres">
      <dgm:prSet presAssocID="{6ED7EBBC-8CE9-4426-8A6F-910965A18536}" presName="hierChild3" presStyleCnt="0"/>
      <dgm:spPr/>
    </dgm:pt>
    <dgm:pt modelId="{242AB0FE-5C0A-4335-9DDC-3A48C39DB0CF}" type="pres">
      <dgm:prSet presAssocID="{75DDF98C-08DD-4560-8D56-98C4F647BDB0}" presName="Name10" presStyleLbl="parChTrans1D2" presStyleIdx="2" presStyleCnt="3"/>
      <dgm:spPr/>
      <dgm:t>
        <a:bodyPr/>
        <a:lstStyle/>
        <a:p>
          <a:endParaRPr lang="ru-RU"/>
        </a:p>
      </dgm:t>
    </dgm:pt>
    <dgm:pt modelId="{40C1C801-4F42-48D5-BD01-281709BD3B9A}" type="pres">
      <dgm:prSet presAssocID="{743A2C5F-EF17-4E34-AA2B-A5902F26A853}" presName="hierRoot2" presStyleCnt="0"/>
      <dgm:spPr/>
    </dgm:pt>
    <dgm:pt modelId="{A818E884-0FE8-46A8-A4C4-CAEE057A0BFB}" type="pres">
      <dgm:prSet presAssocID="{743A2C5F-EF17-4E34-AA2B-A5902F26A853}" presName="composite2" presStyleCnt="0"/>
      <dgm:spPr/>
    </dgm:pt>
    <dgm:pt modelId="{4A524F6F-48BD-4C1C-BD1A-E69BEA6FAA6E}" type="pres">
      <dgm:prSet presAssocID="{743A2C5F-EF17-4E34-AA2B-A5902F26A853}" presName="background2" presStyleLbl="node2" presStyleIdx="2" presStyleCnt="3"/>
      <dgm:spPr/>
    </dgm:pt>
    <dgm:pt modelId="{A1BCC2DB-0078-4F98-9AF6-F72971759972}" type="pres">
      <dgm:prSet presAssocID="{743A2C5F-EF17-4E34-AA2B-A5902F26A853}" presName="text2" presStyleLbl="fgAcc2" presStyleIdx="2" presStyleCnt="3" custScaleX="1726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F262C3-EFC1-4A6C-A190-6E5F1641CE0C}" type="pres">
      <dgm:prSet presAssocID="{743A2C5F-EF17-4E34-AA2B-A5902F26A853}" presName="hierChild3" presStyleCnt="0"/>
      <dgm:spPr/>
    </dgm:pt>
  </dgm:ptLst>
  <dgm:cxnLst>
    <dgm:cxn modelId="{7009C6B4-40C0-45CB-9D71-FDAB6EC67C35}" type="presOf" srcId="{14B17FEC-C9BE-4D48-805A-697786CFE11A}" destId="{1B4D8139-F85D-4A35-AC84-FD0F652EB1CE}" srcOrd="0" destOrd="0" presId="urn:microsoft.com/office/officeart/2005/8/layout/hierarchy1"/>
    <dgm:cxn modelId="{FA8B135B-C6A2-407D-BC8F-561609470BDC}" type="presOf" srcId="{6ED7EBBC-8CE9-4426-8A6F-910965A18536}" destId="{8CDF5180-F355-429F-A5B1-3D049AE34DB9}" srcOrd="0" destOrd="0" presId="urn:microsoft.com/office/officeart/2005/8/layout/hierarchy1"/>
    <dgm:cxn modelId="{A61B965C-72F7-45DA-A1CF-0DF1CD3305E4}" type="presOf" srcId="{D671A9DF-6D07-42EF-9761-395752576098}" destId="{86CE8C77-4BA0-4CCE-84D6-5865B9588572}" srcOrd="0" destOrd="0" presId="urn:microsoft.com/office/officeart/2005/8/layout/hierarchy1"/>
    <dgm:cxn modelId="{845150F9-771B-4F59-A7A3-A12573D7EF83}" srcId="{6A75E732-4E4C-4CC6-9963-405BD7082AC9}" destId="{D671A9DF-6D07-42EF-9761-395752576098}" srcOrd="0" destOrd="0" parTransId="{B89E8F42-14A6-4B16-A29A-F8D93C64002E}" sibTransId="{52A2E86A-66B8-4C2B-8E1E-72593F567076}"/>
    <dgm:cxn modelId="{A6D8909C-BFB2-4E2C-AB35-188C89F9B55F}" type="presOf" srcId="{6A75E732-4E4C-4CC6-9963-405BD7082AC9}" destId="{0AF1D0B9-28F3-409D-97D1-DC3D037EF411}" srcOrd="0" destOrd="0" presId="urn:microsoft.com/office/officeart/2005/8/layout/hierarchy1"/>
    <dgm:cxn modelId="{EC932A00-FA42-4488-86D8-0391C41763E8}" type="presOf" srcId="{20F3C925-DB34-4E87-A1FF-9B142D7C27E2}" destId="{5E7404A4-352E-4AB7-93AB-54FCF767863D}" srcOrd="0" destOrd="0" presId="urn:microsoft.com/office/officeart/2005/8/layout/hierarchy1"/>
    <dgm:cxn modelId="{61F5640F-24E3-431A-8753-A571470717CA}" type="presOf" srcId="{60C315F8-D321-4A5F-A13A-BE9BF84ECB36}" destId="{79436E43-F016-4104-84C0-C460FF9B943E}" srcOrd="0" destOrd="0" presId="urn:microsoft.com/office/officeart/2005/8/layout/hierarchy1"/>
    <dgm:cxn modelId="{B9F9C9C9-C671-493A-9B3B-D5643CB225BF}" srcId="{D671A9DF-6D07-42EF-9761-395752576098}" destId="{60C315F8-D321-4A5F-A13A-BE9BF84ECB36}" srcOrd="0" destOrd="0" parTransId="{14B17FEC-C9BE-4D48-805A-697786CFE11A}" sibTransId="{EB58FB9D-1016-4F33-B1B5-830113808C9B}"/>
    <dgm:cxn modelId="{60CD0A54-F99F-4242-9637-A36999F68C4A}" srcId="{D671A9DF-6D07-42EF-9761-395752576098}" destId="{6ED7EBBC-8CE9-4426-8A6F-910965A18536}" srcOrd="1" destOrd="0" parTransId="{20F3C925-DB34-4E87-A1FF-9B142D7C27E2}" sibTransId="{8C8404B4-C0F3-4E98-BB9D-3A5EB172854E}"/>
    <dgm:cxn modelId="{63A6D462-5839-408E-A08D-7714B2B13460}" type="presOf" srcId="{75DDF98C-08DD-4560-8D56-98C4F647BDB0}" destId="{242AB0FE-5C0A-4335-9DDC-3A48C39DB0CF}" srcOrd="0" destOrd="0" presId="urn:microsoft.com/office/officeart/2005/8/layout/hierarchy1"/>
    <dgm:cxn modelId="{95171A52-CE16-41CB-896D-A4E41C92B222}" srcId="{D671A9DF-6D07-42EF-9761-395752576098}" destId="{743A2C5F-EF17-4E34-AA2B-A5902F26A853}" srcOrd="2" destOrd="0" parTransId="{75DDF98C-08DD-4560-8D56-98C4F647BDB0}" sibTransId="{1F319C4A-C4DD-429D-9C0E-B314690C8FFB}"/>
    <dgm:cxn modelId="{A5380980-BA42-497B-8DEA-38451D2DC95A}" type="presOf" srcId="{743A2C5F-EF17-4E34-AA2B-A5902F26A853}" destId="{A1BCC2DB-0078-4F98-9AF6-F72971759972}" srcOrd="0" destOrd="0" presId="urn:microsoft.com/office/officeart/2005/8/layout/hierarchy1"/>
    <dgm:cxn modelId="{CF2DA272-62A0-4A32-8663-246D7B85F0D9}" type="presParOf" srcId="{0AF1D0B9-28F3-409D-97D1-DC3D037EF411}" destId="{7FDC0BBD-110E-402B-8ECD-C3C0E77E0849}" srcOrd="0" destOrd="0" presId="urn:microsoft.com/office/officeart/2005/8/layout/hierarchy1"/>
    <dgm:cxn modelId="{E0C84BE2-731C-43D7-922D-4471463F25F0}" type="presParOf" srcId="{7FDC0BBD-110E-402B-8ECD-C3C0E77E0849}" destId="{155E2613-FA9B-4D64-9D6E-55F61DCCC6C6}" srcOrd="0" destOrd="0" presId="urn:microsoft.com/office/officeart/2005/8/layout/hierarchy1"/>
    <dgm:cxn modelId="{D630DA52-6320-4DD0-9853-AF6CC2D3620C}" type="presParOf" srcId="{155E2613-FA9B-4D64-9D6E-55F61DCCC6C6}" destId="{E0992791-D6E0-46EC-B1FB-A56ACEFD3F23}" srcOrd="0" destOrd="0" presId="urn:microsoft.com/office/officeart/2005/8/layout/hierarchy1"/>
    <dgm:cxn modelId="{0590275F-E5BF-4671-A47C-C4C9A29BCB6E}" type="presParOf" srcId="{155E2613-FA9B-4D64-9D6E-55F61DCCC6C6}" destId="{86CE8C77-4BA0-4CCE-84D6-5865B9588572}" srcOrd="1" destOrd="0" presId="urn:microsoft.com/office/officeart/2005/8/layout/hierarchy1"/>
    <dgm:cxn modelId="{12736D8B-68CE-4882-AEE5-4EF02D85C305}" type="presParOf" srcId="{7FDC0BBD-110E-402B-8ECD-C3C0E77E0849}" destId="{3C8E3030-011F-41DF-B530-097BF1D6D75B}" srcOrd="1" destOrd="0" presId="urn:microsoft.com/office/officeart/2005/8/layout/hierarchy1"/>
    <dgm:cxn modelId="{7D6FB2A8-19CB-4CC0-87B0-8E653BDF014E}" type="presParOf" srcId="{3C8E3030-011F-41DF-B530-097BF1D6D75B}" destId="{1B4D8139-F85D-4A35-AC84-FD0F652EB1CE}" srcOrd="0" destOrd="0" presId="urn:microsoft.com/office/officeart/2005/8/layout/hierarchy1"/>
    <dgm:cxn modelId="{EBB61211-7E65-4016-B418-9A2C8A223EAA}" type="presParOf" srcId="{3C8E3030-011F-41DF-B530-097BF1D6D75B}" destId="{33C4F334-2BAD-4FFE-AD86-6C6C61AEA154}" srcOrd="1" destOrd="0" presId="urn:microsoft.com/office/officeart/2005/8/layout/hierarchy1"/>
    <dgm:cxn modelId="{01100515-6CC7-42CE-9AB7-83C09C6A45B6}" type="presParOf" srcId="{33C4F334-2BAD-4FFE-AD86-6C6C61AEA154}" destId="{A10ECB31-A882-4097-80AB-490DEA976A77}" srcOrd="0" destOrd="0" presId="urn:microsoft.com/office/officeart/2005/8/layout/hierarchy1"/>
    <dgm:cxn modelId="{B5EDEB0F-1550-4B16-8EAE-668ACBF41750}" type="presParOf" srcId="{A10ECB31-A882-4097-80AB-490DEA976A77}" destId="{FB0050AA-C8DF-4E40-A090-1CA885D48CD8}" srcOrd="0" destOrd="0" presId="urn:microsoft.com/office/officeart/2005/8/layout/hierarchy1"/>
    <dgm:cxn modelId="{3B14B9CE-9E3A-4F0E-BD3E-FF28E41F8011}" type="presParOf" srcId="{A10ECB31-A882-4097-80AB-490DEA976A77}" destId="{79436E43-F016-4104-84C0-C460FF9B943E}" srcOrd="1" destOrd="0" presId="urn:microsoft.com/office/officeart/2005/8/layout/hierarchy1"/>
    <dgm:cxn modelId="{37848807-0712-41E8-AE8A-1272FE65730E}" type="presParOf" srcId="{33C4F334-2BAD-4FFE-AD86-6C6C61AEA154}" destId="{835CC211-8CF9-4D96-8D09-C2E124335489}" srcOrd="1" destOrd="0" presId="urn:microsoft.com/office/officeart/2005/8/layout/hierarchy1"/>
    <dgm:cxn modelId="{22075FF1-90F0-4AC1-A473-835CBEB2B357}" type="presParOf" srcId="{3C8E3030-011F-41DF-B530-097BF1D6D75B}" destId="{5E7404A4-352E-4AB7-93AB-54FCF767863D}" srcOrd="2" destOrd="0" presId="urn:microsoft.com/office/officeart/2005/8/layout/hierarchy1"/>
    <dgm:cxn modelId="{661CA91D-9F33-45F1-9AF8-D1CDBBFDC174}" type="presParOf" srcId="{3C8E3030-011F-41DF-B530-097BF1D6D75B}" destId="{CA5FE2A8-79C7-4130-B351-3CD102B87C5A}" srcOrd="3" destOrd="0" presId="urn:microsoft.com/office/officeart/2005/8/layout/hierarchy1"/>
    <dgm:cxn modelId="{3788FC42-DEBE-4B6A-8673-FE6F38CCF769}" type="presParOf" srcId="{CA5FE2A8-79C7-4130-B351-3CD102B87C5A}" destId="{412DD3FD-AB0D-4414-B739-1DE4C01E8607}" srcOrd="0" destOrd="0" presId="urn:microsoft.com/office/officeart/2005/8/layout/hierarchy1"/>
    <dgm:cxn modelId="{6EC2DBEB-827E-49B8-A213-FEA1059DDECB}" type="presParOf" srcId="{412DD3FD-AB0D-4414-B739-1DE4C01E8607}" destId="{92A8828C-0417-4DCB-911D-38F8080FEA41}" srcOrd="0" destOrd="0" presId="urn:microsoft.com/office/officeart/2005/8/layout/hierarchy1"/>
    <dgm:cxn modelId="{600A6DF3-13A5-43F0-A1E0-F0C450CBB681}" type="presParOf" srcId="{412DD3FD-AB0D-4414-B739-1DE4C01E8607}" destId="{8CDF5180-F355-429F-A5B1-3D049AE34DB9}" srcOrd="1" destOrd="0" presId="urn:microsoft.com/office/officeart/2005/8/layout/hierarchy1"/>
    <dgm:cxn modelId="{8977C597-584E-4688-83EE-04656FF90118}" type="presParOf" srcId="{CA5FE2A8-79C7-4130-B351-3CD102B87C5A}" destId="{5A1C6206-163B-4E53-A156-D041FAD3944E}" srcOrd="1" destOrd="0" presId="urn:microsoft.com/office/officeart/2005/8/layout/hierarchy1"/>
    <dgm:cxn modelId="{B7C1F481-6AE0-4D04-A3CB-B2255400D963}" type="presParOf" srcId="{3C8E3030-011F-41DF-B530-097BF1D6D75B}" destId="{242AB0FE-5C0A-4335-9DDC-3A48C39DB0CF}" srcOrd="4" destOrd="0" presId="urn:microsoft.com/office/officeart/2005/8/layout/hierarchy1"/>
    <dgm:cxn modelId="{64141D9B-746F-4D1C-8440-85B4DBAFE58E}" type="presParOf" srcId="{3C8E3030-011F-41DF-B530-097BF1D6D75B}" destId="{40C1C801-4F42-48D5-BD01-281709BD3B9A}" srcOrd="5" destOrd="0" presId="urn:microsoft.com/office/officeart/2005/8/layout/hierarchy1"/>
    <dgm:cxn modelId="{C2938C0C-8C1A-491B-B49A-5E06364D5F12}" type="presParOf" srcId="{40C1C801-4F42-48D5-BD01-281709BD3B9A}" destId="{A818E884-0FE8-46A8-A4C4-CAEE057A0BFB}" srcOrd="0" destOrd="0" presId="urn:microsoft.com/office/officeart/2005/8/layout/hierarchy1"/>
    <dgm:cxn modelId="{E3D05330-482F-4865-9CBF-673A8522FEA3}" type="presParOf" srcId="{A818E884-0FE8-46A8-A4C4-CAEE057A0BFB}" destId="{4A524F6F-48BD-4C1C-BD1A-E69BEA6FAA6E}" srcOrd="0" destOrd="0" presId="urn:microsoft.com/office/officeart/2005/8/layout/hierarchy1"/>
    <dgm:cxn modelId="{671117FE-0D10-4D10-95B8-03DCDAFED4B5}" type="presParOf" srcId="{A818E884-0FE8-46A8-A4C4-CAEE057A0BFB}" destId="{A1BCC2DB-0078-4F98-9AF6-F72971759972}" srcOrd="1" destOrd="0" presId="urn:microsoft.com/office/officeart/2005/8/layout/hierarchy1"/>
    <dgm:cxn modelId="{EEC5CA51-8FD3-4AB4-A9AA-33A3196B6B74}" type="presParOf" srcId="{40C1C801-4F42-48D5-BD01-281709BD3B9A}" destId="{01F262C3-EFC1-4A6C-A190-6E5F1641CE0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165156-55B2-408B-B48D-DD70D93586BA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A91FFAC9-4950-4903-9720-51649AD0D075}">
      <dgm:prSet phldrT="[Текст]" custT="1"/>
      <dgm:spPr/>
      <dgm:t>
        <a:bodyPr/>
        <a:lstStyle/>
        <a:p>
          <a:pPr algn="ctr"/>
          <a:r>
            <a:rPr lang="ru-RU" sz="2400" b="1" dirty="0">
              <a:solidFill>
                <a:srgbClr val="E1484A"/>
              </a:solidFill>
              <a:latin typeface="Roboto" pitchFamily="2" charset="0"/>
              <a:ea typeface="Roboto" pitchFamily="2" charset="0"/>
              <a:cs typeface="Roboto" pitchFamily="2" charset="0"/>
            </a:rPr>
            <a:t>Аргумент страховой организации «не платить»</a:t>
          </a:r>
        </a:p>
      </dgm:t>
    </dgm:pt>
    <dgm:pt modelId="{BB1E603A-3BF5-451A-A76C-626A469BB044}" type="parTrans" cxnId="{364BC41C-C60E-4C07-832A-DFE1D3C942C3}">
      <dgm:prSet/>
      <dgm:spPr/>
      <dgm:t>
        <a:bodyPr/>
        <a:lstStyle/>
        <a:p>
          <a:endParaRPr lang="ru-RU"/>
        </a:p>
      </dgm:t>
    </dgm:pt>
    <dgm:pt modelId="{C394A435-E490-4C61-BE0A-4BA658C88919}" type="sibTrans" cxnId="{364BC41C-C60E-4C07-832A-DFE1D3C942C3}">
      <dgm:prSet/>
      <dgm:spPr/>
      <dgm:t>
        <a:bodyPr/>
        <a:lstStyle/>
        <a:p>
          <a:endParaRPr lang="ru-RU"/>
        </a:p>
      </dgm:t>
    </dgm:pt>
    <dgm:pt modelId="{A6B18D7A-7162-4DE5-B34B-1A2130ECD6C5}" type="pres">
      <dgm:prSet presAssocID="{E2165156-55B2-408B-B48D-DD70D93586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F4D466-0E81-4B6E-9A59-8EF8F0A9CC4D}" type="pres">
      <dgm:prSet presAssocID="{A91FFAC9-4950-4903-9720-51649AD0D075}" presName="parentText" presStyleLbl="node1" presStyleIdx="0" presStyleCnt="1" custScaleX="68235" custScaleY="48175" custLinFactNeighborX="-14547" custLinFactNeighborY="113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F49881-FC9C-43F4-85F1-3FEC467B254B}" type="presOf" srcId="{A91FFAC9-4950-4903-9720-51649AD0D075}" destId="{2FF4D466-0E81-4B6E-9A59-8EF8F0A9CC4D}" srcOrd="0" destOrd="0" presId="urn:microsoft.com/office/officeart/2005/8/layout/vList2"/>
    <dgm:cxn modelId="{364BC41C-C60E-4C07-832A-DFE1D3C942C3}" srcId="{E2165156-55B2-408B-B48D-DD70D93586BA}" destId="{A91FFAC9-4950-4903-9720-51649AD0D075}" srcOrd="0" destOrd="0" parTransId="{BB1E603A-3BF5-451A-A76C-626A469BB044}" sibTransId="{C394A435-E490-4C61-BE0A-4BA658C88919}"/>
    <dgm:cxn modelId="{82101FFA-395D-498D-96A3-766B9C400B52}" type="presOf" srcId="{E2165156-55B2-408B-B48D-DD70D93586BA}" destId="{A6B18D7A-7162-4DE5-B34B-1A2130ECD6C5}" srcOrd="0" destOrd="0" presId="urn:microsoft.com/office/officeart/2005/8/layout/vList2"/>
    <dgm:cxn modelId="{92DBB503-E102-4F82-9829-F85DED43F80F}" type="presParOf" srcId="{A6B18D7A-7162-4DE5-B34B-1A2130ECD6C5}" destId="{2FF4D466-0E81-4B6E-9A59-8EF8F0A9CC4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165156-55B2-408B-B48D-DD70D93586BA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A91FFAC9-4950-4903-9720-51649AD0D075}">
      <dgm:prSet phldrT="[Текст]" custT="1"/>
      <dgm:spPr/>
      <dgm:t>
        <a:bodyPr/>
        <a:lstStyle/>
        <a:p>
          <a:pPr algn="ctr"/>
          <a:r>
            <a:rPr lang="ru-RU" sz="2400" b="1" dirty="0">
              <a:latin typeface="Roboto" pitchFamily="2" charset="0"/>
              <a:ea typeface="Roboto" pitchFamily="2" charset="0"/>
              <a:cs typeface="Roboto" pitchFamily="2" charset="0"/>
            </a:rPr>
            <a:t>«Ответ» судебных инстанций </a:t>
          </a:r>
        </a:p>
      </dgm:t>
    </dgm:pt>
    <dgm:pt modelId="{BB1E603A-3BF5-451A-A76C-626A469BB044}" type="parTrans" cxnId="{364BC41C-C60E-4C07-832A-DFE1D3C942C3}">
      <dgm:prSet/>
      <dgm:spPr/>
      <dgm:t>
        <a:bodyPr/>
        <a:lstStyle/>
        <a:p>
          <a:endParaRPr lang="ru-RU"/>
        </a:p>
      </dgm:t>
    </dgm:pt>
    <dgm:pt modelId="{C394A435-E490-4C61-BE0A-4BA658C88919}" type="sibTrans" cxnId="{364BC41C-C60E-4C07-832A-DFE1D3C942C3}">
      <dgm:prSet/>
      <dgm:spPr/>
      <dgm:t>
        <a:bodyPr/>
        <a:lstStyle/>
        <a:p>
          <a:endParaRPr lang="ru-RU"/>
        </a:p>
      </dgm:t>
    </dgm:pt>
    <dgm:pt modelId="{A6B18D7A-7162-4DE5-B34B-1A2130ECD6C5}" type="pres">
      <dgm:prSet presAssocID="{E2165156-55B2-408B-B48D-DD70D93586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F4D466-0E81-4B6E-9A59-8EF8F0A9CC4D}" type="pres">
      <dgm:prSet presAssocID="{A91FFAC9-4950-4903-9720-51649AD0D075}" presName="parentText" presStyleLbl="node1" presStyleIdx="0" presStyleCnt="1" custScaleX="44504" custScaleY="47612" custLinFactNeighborX="-25980" custLinFactNeighborY="-1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4BC41C-C60E-4C07-832A-DFE1D3C942C3}" srcId="{E2165156-55B2-408B-B48D-DD70D93586BA}" destId="{A91FFAC9-4950-4903-9720-51649AD0D075}" srcOrd="0" destOrd="0" parTransId="{BB1E603A-3BF5-451A-A76C-626A469BB044}" sibTransId="{C394A435-E490-4C61-BE0A-4BA658C88919}"/>
    <dgm:cxn modelId="{791B345E-0DC2-4C27-8FB1-9F50A3F56C5F}" type="presOf" srcId="{A91FFAC9-4950-4903-9720-51649AD0D075}" destId="{2FF4D466-0E81-4B6E-9A59-8EF8F0A9CC4D}" srcOrd="0" destOrd="0" presId="urn:microsoft.com/office/officeart/2005/8/layout/vList2"/>
    <dgm:cxn modelId="{53D0995F-3EFD-48FE-A88E-C8AE2E6A90B6}" type="presOf" srcId="{E2165156-55B2-408B-B48D-DD70D93586BA}" destId="{A6B18D7A-7162-4DE5-B34B-1A2130ECD6C5}" srcOrd="0" destOrd="0" presId="urn:microsoft.com/office/officeart/2005/8/layout/vList2"/>
    <dgm:cxn modelId="{D352ED24-99EA-44D4-AF0A-34F913FEDAD6}" type="presParOf" srcId="{A6B18D7A-7162-4DE5-B34B-1A2130ECD6C5}" destId="{2FF4D466-0E81-4B6E-9A59-8EF8F0A9CC4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165156-55B2-408B-B48D-DD70D93586BA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A91FFAC9-4950-4903-9720-51649AD0D075}">
      <dgm:prSet phldrT="[Текст]" custT="1"/>
      <dgm:spPr/>
      <dgm:t>
        <a:bodyPr/>
        <a:lstStyle/>
        <a:p>
          <a:pPr algn="ctr"/>
          <a:r>
            <a:rPr lang="ru-RU" sz="2400" b="1" dirty="0">
              <a:solidFill>
                <a:srgbClr val="E1484A"/>
              </a:solidFill>
              <a:latin typeface="Roboto" pitchFamily="2" charset="0"/>
              <a:ea typeface="Roboto" pitchFamily="2" charset="0"/>
              <a:cs typeface="Roboto" pitchFamily="2" charset="0"/>
            </a:rPr>
            <a:t>Аргумент страховой организации «не платить»</a:t>
          </a:r>
        </a:p>
      </dgm:t>
    </dgm:pt>
    <dgm:pt modelId="{BB1E603A-3BF5-451A-A76C-626A469BB044}" type="parTrans" cxnId="{364BC41C-C60E-4C07-832A-DFE1D3C942C3}">
      <dgm:prSet/>
      <dgm:spPr/>
      <dgm:t>
        <a:bodyPr/>
        <a:lstStyle/>
        <a:p>
          <a:endParaRPr lang="ru-RU"/>
        </a:p>
      </dgm:t>
    </dgm:pt>
    <dgm:pt modelId="{C394A435-E490-4C61-BE0A-4BA658C88919}" type="sibTrans" cxnId="{364BC41C-C60E-4C07-832A-DFE1D3C942C3}">
      <dgm:prSet/>
      <dgm:spPr/>
      <dgm:t>
        <a:bodyPr/>
        <a:lstStyle/>
        <a:p>
          <a:endParaRPr lang="ru-RU"/>
        </a:p>
      </dgm:t>
    </dgm:pt>
    <dgm:pt modelId="{A6B18D7A-7162-4DE5-B34B-1A2130ECD6C5}" type="pres">
      <dgm:prSet presAssocID="{E2165156-55B2-408B-B48D-DD70D93586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F4D466-0E81-4B6E-9A59-8EF8F0A9CC4D}" type="pres">
      <dgm:prSet presAssocID="{A91FFAC9-4950-4903-9720-51649AD0D075}" presName="parentText" presStyleLbl="node1" presStyleIdx="0" presStyleCnt="1" custScaleX="68235" custScaleY="48175" custLinFactNeighborX="-14547" custLinFactNeighborY="102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474738-527B-4548-8F37-60883EA5ED55}" type="presOf" srcId="{A91FFAC9-4950-4903-9720-51649AD0D075}" destId="{2FF4D466-0E81-4B6E-9A59-8EF8F0A9CC4D}" srcOrd="0" destOrd="0" presId="urn:microsoft.com/office/officeart/2005/8/layout/vList2"/>
    <dgm:cxn modelId="{364BC41C-C60E-4C07-832A-DFE1D3C942C3}" srcId="{E2165156-55B2-408B-B48D-DD70D93586BA}" destId="{A91FFAC9-4950-4903-9720-51649AD0D075}" srcOrd="0" destOrd="0" parTransId="{BB1E603A-3BF5-451A-A76C-626A469BB044}" sibTransId="{C394A435-E490-4C61-BE0A-4BA658C88919}"/>
    <dgm:cxn modelId="{35BD6CF9-EBBE-4D8D-9DAD-30563433437F}" type="presOf" srcId="{E2165156-55B2-408B-B48D-DD70D93586BA}" destId="{A6B18D7A-7162-4DE5-B34B-1A2130ECD6C5}" srcOrd="0" destOrd="0" presId="urn:microsoft.com/office/officeart/2005/8/layout/vList2"/>
    <dgm:cxn modelId="{E6D63C0B-9C40-4A66-8F31-5092BD32A20C}" type="presParOf" srcId="{A6B18D7A-7162-4DE5-B34B-1A2130ECD6C5}" destId="{2FF4D466-0E81-4B6E-9A59-8EF8F0A9CC4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2165156-55B2-408B-B48D-DD70D93586BA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A91FFAC9-4950-4903-9720-51649AD0D075}">
      <dgm:prSet phldrT="[Текст]" custT="1"/>
      <dgm:spPr/>
      <dgm:t>
        <a:bodyPr/>
        <a:lstStyle/>
        <a:p>
          <a:pPr algn="ctr"/>
          <a:r>
            <a:rPr lang="ru-RU" sz="2400" b="1" dirty="0">
              <a:latin typeface="Roboto" pitchFamily="2" charset="0"/>
              <a:ea typeface="Roboto" pitchFamily="2" charset="0"/>
              <a:cs typeface="Roboto" pitchFamily="2" charset="0"/>
            </a:rPr>
            <a:t>«Ответ» судебных инстанций </a:t>
          </a:r>
        </a:p>
      </dgm:t>
    </dgm:pt>
    <dgm:pt modelId="{BB1E603A-3BF5-451A-A76C-626A469BB044}" type="parTrans" cxnId="{364BC41C-C60E-4C07-832A-DFE1D3C942C3}">
      <dgm:prSet/>
      <dgm:spPr/>
      <dgm:t>
        <a:bodyPr/>
        <a:lstStyle/>
        <a:p>
          <a:endParaRPr lang="ru-RU"/>
        </a:p>
      </dgm:t>
    </dgm:pt>
    <dgm:pt modelId="{C394A435-E490-4C61-BE0A-4BA658C88919}" type="sibTrans" cxnId="{364BC41C-C60E-4C07-832A-DFE1D3C942C3}">
      <dgm:prSet/>
      <dgm:spPr/>
      <dgm:t>
        <a:bodyPr/>
        <a:lstStyle/>
        <a:p>
          <a:endParaRPr lang="ru-RU"/>
        </a:p>
      </dgm:t>
    </dgm:pt>
    <dgm:pt modelId="{A6B18D7A-7162-4DE5-B34B-1A2130ECD6C5}" type="pres">
      <dgm:prSet presAssocID="{E2165156-55B2-408B-B48D-DD70D93586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F4D466-0E81-4B6E-9A59-8EF8F0A9CC4D}" type="pres">
      <dgm:prSet presAssocID="{A91FFAC9-4950-4903-9720-51649AD0D075}" presName="parentText" presStyleLbl="node1" presStyleIdx="0" presStyleCnt="1" custScaleX="44504" custScaleY="47612" custLinFactNeighborX="-25980" custLinFactNeighborY="-128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4BC41C-C60E-4C07-832A-DFE1D3C942C3}" srcId="{E2165156-55B2-408B-B48D-DD70D93586BA}" destId="{A91FFAC9-4950-4903-9720-51649AD0D075}" srcOrd="0" destOrd="0" parTransId="{BB1E603A-3BF5-451A-A76C-626A469BB044}" sibTransId="{C394A435-E490-4C61-BE0A-4BA658C88919}"/>
    <dgm:cxn modelId="{96C40A50-8727-4655-9D72-A5D9F20E9349}" type="presOf" srcId="{E2165156-55B2-408B-B48D-DD70D93586BA}" destId="{A6B18D7A-7162-4DE5-B34B-1A2130ECD6C5}" srcOrd="0" destOrd="0" presId="urn:microsoft.com/office/officeart/2005/8/layout/vList2"/>
    <dgm:cxn modelId="{7B91723C-8E56-42CE-8F28-03463CFC9956}" type="presOf" srcId="{A91FFAC9-4950-4903-9720-51649AD0D075}" destId="{2FF4D466-0E81-4B6E-9A59-8EF8F0A9CC4D}" srcOrd="0" destOrd="0" presId="urn:microsoft.com/office/officeart/2005/8/layout/vList2"/>
    <dgm:cxn modelId="{B44A0064-7A1D-453B-818B-860E20174A4A}" type="presParOf" srcId="{A6B18D7A-7162-4DE5-B34B-1A2130ECD6C5}" destId="{2FF4D466-0E81-4B6E-9A59-8EF8F0A9CC4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2165156-55B2-408B-B48D-DD70D93586BA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A91FFAC9-4950-4903-9720-51649AD0D075}">
      <dgm:prSet phldrT="[Текст]" custT="1"/>
      <dgm:spPr/>
      <dgm:t>
        <a:bodyPr/>
        <a:lstStyle/>
        <a:p>
          <a:pPr algn="ctr"/>
          <a:r>
            <a:rPr lang="ru-RU" sz="2400" b="1" dirty="0">
              <a:solidFill>
                <a:srgbClr val="E1484A"/>
              </a:solidFill>
              <a:latin typeface="Roboto" pitchFamily="2" charset="0"/>
              <a:ea typeface="Roboto" pitchFamily="2" charset="0"/>
              <a:cs typeface="Roboto" pitchFamily="2" charset="0"/>
            </a:rPr>
            <a:t>Аргумент страховой организации «не платить»</a:t>
          </a:r>
        </a:p>
      </dgm:t>
    </dgm:pt>
    <dgm:pt modelId="{BB1E603A-3BF5-451A-A76C-626A469BB044}" type="parTrans" cxnId="{364BC41C-C60E-4C07-832A-DFE1D3C942C3}">
      <dgm:prSet/>
      <dgm:spPr/>
      <dgm:t>
        <a:bodyPr/>
        <a:lstStyle/>
        <a:p>
          <a:endParaRPr lang="ru-RU"/>
        </a:p>
      </dgm:t>
    </dgm:pt>
    <dgm:pt modelId="{C394A435-E490-4C61-BE0A-4BA658C88919}" type="sibTrans" cxnId="{364BC41C-C60E-4C07-832A-DFE1D3C942C3}">
      <dgm:prSet/>
      <dgm:spPr/>
      <dgm:t>
        <a:bodyPr/>
        <a:lstStyle/>
        <a:p>
          <a:endParaRPr lang="ru-RU"/>
        </a:p>
      </dgm:t>
    </dgm:pt>
    <dgm:pt modelId="{A6B18D7A-7162-4DE5-B34B-1A2130ECD6C5}" type="pres">
      <dgm:prSet presAssocID="{E2165156-55B2-408B-B48D-DD70D93586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F4D466-0E81-4B6E-9A59-8EF8F0A9CC4D}" type="pres">
      <dgm:prSet presAssocID="{A91FFAC9-4950-4903-9720-51649AD0D075}" presName="parentText" presStyleLbl="node1" presStyleIdx="0" presStyleCnt="1" custScaleX="68235" custScaleY="48175" custLinFactNeighborX="-14547" custLinFactNeighborY="-113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4BC41C-C60E-4C07-832A-DFE1D3C942C3}" srcId="{E2165156-55B2-408B-B48D-DD70D93586BA}" destId="{A91FFAC9-4950-4903-9720-51649AD0D075}" srcOrd="0" destOrd="0" parTransId="{BB1E603A-3BF5-451A-A76C-626A469BB044}" sibTransId="{C394A435-E490-4C61-BE0A-4BA658C88919}"/>
    <dgm:cxn modelId="{6BE03E65-0F4D-4996-98E6-8EA6DBEA4658}" type="presOf" srcId="{E2165156-55B2-408B-B48D-DD70D93586BA}" destId="{A6B18D7A-7162-4DE5-B34B-1A2130ECD6C5}" srcOrd="0" destOrd="0" presId="urn:microsoft.com/office/officeart/2005/8/layout/vList2"/>
    <dgm:cxn modelId="{848F84CD-8A44-4819-8EDC-0886F210F9B1}" type="presOf" srcId="{A91FFAC9-4950-4903-9720-51649AD0D075}" destId="{2FF4D466-0E81-4B6E-9A59-8EF8F0A9CC4D}" srcOrd="0" destOrd="0" presId="urn:microsoft.com/office/officeart/2005/8/layout/vList2"/>
    <dgm:cxn modelId="{6128788A-1AB3-4A72-9977-70CB834D380D}" type="presParOf" srcId="{A6B18D7A-7162-4DE5-B34B-1A2130ECD6C5}" destId="{2FF4D466-0E81-4B6E-9A59-8EF8F0A9CC4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2165156-55B2-408B-B48D-DD70D93586BA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A91FFAC9-4950-4903-9720-51649AD0D075}">
      <dgm:prSet phldrT="[Текст]" custT="1"/>
      <dgm:spPr/>
      <dgm:t>
        <a:bodyPr/>
        <a:lstStyle/>
        <a:p>
          <a:pPr algn="ctr"/>
          <a:r>
            <a:rPr lang="ru-RU" sz="2400" b="1" dirty="0">
              <a:latin typeface="Roboto" pitchFamily="2" charset="0"/>
              <a:ea typeface="Roboto" pitchFamily="2" charset="0"/>
              <a:cs typeface="Roboto" pitchFamily="2" charset="0"/>
            </a:rPr>
            <a:t>«Ответ» судебных инстанций </a:t>
          </a:r>
        </a:p>
      </dgm:t>
    </dgm:pt>
    <dgm:pt modelId="{BB1E603A-3BF5-451A-A76C-626A469BB044}" type="parTrans" cxnId="{364BC41C-C60E-4C07-832A-DFE1D3C942C3}">
      <dgm:prSet/>
      <dgm:spPr/>
      <dgm:t>
        <a:bodyPr/>
        <a:lstStyle/>
        <a:p>
          <a:endParaRPr lang="ru-RU"/>
        </a:p>
      </dgm:t>
    </dgm:pt>
    <dgm:pt modelId="{C394A435-E490-4C61-BE0A-4BA658C88919}" type="sibTrans" cxnId="{364BC41C-C60E-4C07-832A-DFE1D3C942C3}">
      <dgm:prSet/>
      <dgm:spPr/>
      <dgm:t>
        <a:bodyPr/>
        <a:lstStyle/>
        <a:p>
          <a:endParaRPr lang="ru-RU"/>
        </a:p>
      </dgm:t>
    </dgm:pt>
    <dgm:pt modelId="{A6B18D7A-7162-4DE5-B34B-1A2130ECD6C5}" type="pres">
      <dgm:prSet presAssocID="{E2165156-55B2-408B-B48D-DD70D93586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F4D466-0E81-4B6E-9A59-8EF8F0A9CC4D}" type="pres">
      <dgm:prSet presAssocID="{A91FFAC9-4950-4903-9720-51649AD0D075}" presName="parentText" presStyleLbl="node1" presStyleIdx="0" presStyleCnt="1" custScaleX="44504" custScaleY="47612" custLinFactNeighborX="-25495" custLinFactNeighborY="-1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9BBBD9-5953-4804-B128-8C6C3895ED9A}" type="presOf" srcId="{E2165156-55B2-408B-B48D-DD70D93586BA}" destId="{A6B18D7A-7162-4DE5-B34B-1A2130ECD6C5}" srcOrd="0" destOrd="0" presId="urn:microsoft.com/office/officeart/2005/8/layout/vList2"/>
    <dgm:cxn modelId="{364BC41C-C60E-4C07-832A-DFE1D3C942C3}" srcId="{E2165156-55B2-408B-B48D-DD70D93586BA}" destId="{A91FFAC9-4950-4903-9720-51649AD0D075}" srcOrd="0" destOrd="0" parTransId="{BB1E603A-3BF5-451A-A76C-626A469BB044}" sibTransId="{C394A435-E490-4C61-BE0A-4BA658C88919}"/>
    <dgm:cxn modelId="{B37A400B-E2A8-4A1F-9E2B-356D52BCA663}" type="presOf" srcId="{A91FFAC9-4950-4903-9720-51649AD0D075}" destId="{2FF4D466-0E81-4B6E-9A59-8EF8F0A9CC4D}" srcOrd="0" destOrd="0" presId="urn:microsoft.com/office/officeart/2005/8/layout/vList2"/>
    <dgm:cxn modelId="{86242ED8-E8E5-44DD-80E7-19E4DECC9264}" type="presParOf" srcId="{A6B18D7A-7162-4DE5-B34B-1A2130ECD6C5}" destId="{2FF4D466-0E81-4B6E-9A59-8EF8F0A9CC4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2165156-55B2-408B-B48D-DD70D93586BA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A91FFAC9-4950-4903-9720-51649AD0D075}">
      <dgm:prSet phldrT="[Текст]" custT="1"/>
      <dgm:spPr/>
      <dgm:t>
        <a:bodyPr/>
        <a:lstStyle/>
        <a:p>
          <a:pPr algn="ctr"/>
          <a:r>
            <a:rPr lang="ru-RU" sz="2400" b="1" dirty="0">
              <a:solidFill>
                <a:srgbClr val="E1484A"/>
              </a:solidFill>
              <a:latin typeface="Roboto" pitchFamily="2" charset="0"/>
              <a:ea typeface="Roboto" pitchFamily="2" charset="0"/>
              <a:cs typeface="Roboto" pitchFamily="2" charset="0"/>
            </a:rPr>
            <a:t>Аргумент страховой организации «не платить»</a:t>
          </a:r>
        </a:p>
      </dgm:t>
    </dgm:pt>
    <dgm:pt modelId="{BB1E603A-3BF5-451A-A76C-626A469BB044}" type="parTrans" cxnId="{364BC41C-C60E-4C07-832A-DFE1D3C942C3}">
      <dgm:prSet/>
      <dgm:spPr/>
      <dgm:t>
        <a:bodyPr/>
        <a:lstStyle/>
        <a:p>
          <a:endParaRPr lang="ru-RU"/>
        </a:p>
      </dgm:t>
    </dgm:pt>
    <dgm:pt modelId="{C394A435-E490-4C61-BE0A-4BA658C88919}" type="sibTrans" cxnId="{364BC41C-C60E-4C07-832A-DFE1D3C942C3}">
      <dgm:prSet/>
      <dgm:spPr/>
      <dgm:t>
        <a:bodyPr/>
        <a:lstStyle/>
        <a:p>
          <a:endParaRPr lang="ru-RU"/>
        </a:p>
      </dgm:t>
    </dgm:pt>
    <dgm:pt modelId="{A6B18D7A-7162-4DE5-B34B-1A2130ECD6C5}" type="pres">
      <dgm:prSet presAssocID="{E2165156-55B2-408B-B48D-DD70D93586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F4D466-0E81-4B6E-9A59-8EF8F0A9CC4D}" type="pres">
      <dgm:prSet presAssocID="{A91FFAC9-4950-4903-9720-51649AD0D075}" presName="parentText" presStyleLbl="node1" presStyleIdx="0" presStyleCnt="1" custScaleX="68235" custScaleY="48175" custLinFactNeighborX="-14547" custLinFactNeighborY="-56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4BC41C-C60E-4C07-832A-DFE1D3C942C3}" srcId="{E2165156-55B2-408B-B48D-DD70D93586BA}" destId="{A91FFAC9-4950-4903-9720-51649AD0D075}" srcOrd="0" destOrd="0" parTransId="{BB1E603A-3BF5-451A-A76C-626A469BB044}" sibTransId="{C394A435-E490-4C61-BE0A-4BA658C88919}"/>
    <dgm:cxn modelId="{9BDD5C7A-EBC5-4169-9CDB-089040FECE94}" type="presOf" srcId="{E2165156-55B2-408B-B48D-DD70D93586BA}" destId="{A6B18D7A-7162-4DE5-B34B-1A2130ECD6C5}" srcOrd="0" destOrd="0" presId="urn:microsoft.com/office/officeart/2005/8/layout/vList2"/>
    <dgm:cxn modelId="{8E497377-1F60-4970-A679-D1E85F4C6052}" type="presOf" srcId="{A91FFAC9-4950-4903-9720-51649AD0D075}" destId="{2FF4D466-0E81-4B6E-9A59-8EF8F0A9CC4D}" srcOrd="0" destOrd="0" presId="urn:microsoft.com/office/officeart/2005/8/layout/vList2"/>
    <dgm:cxn modelId="{474FDE9C-7995-40E1-9F48-8D15813B9D0A}" type="presParOf" srcId="{A6B18D7A-7162-4DE5-B34B-1A2130ECD6C5}" destId="{2FF4D466-0E81-4B6E-9A59-8EF8F0A9CC4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4D466-0E81-4B6E-9A59-8EF8F0A9CC4D}">
      <dsp:nvSpPr>
        <dsp:cNvPr id="0" name=""/>
        <dsp:cNvSpPr/>
      </dsp:nvSpPr>
      <dsp:spPr>
        <a:xfrm>
          <a:off x="0" y="444399"/>
          <a:ext cx="6842779" cy="6766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Roboto" pitchFamily="2" charset="0"/>
              <a:ea typeface="Roboto" pitchFamily="2" charset="0"/>
              <a:cs typeface="Roboto" pitchFamily="2" charset="0"/>
            </a:rPr>
            <a:t>Страховая выплата производится страховщиком </a:t>
          </a:r>
        </a:p>
      </dsp:txBody>
      <dsp:txXfrm>
        <a:off x="33031" y="477430"/>
        <a:ext cx="6776717" cy="610575"/>
      </dsp:txXfrm>
    </dsp:sp>
    <dsp:sp modelId="{A3880010-2417-4681-8F0A-E70E39A2673C}">
      <dsp:nvSpPr>
        <dsp:cNvPr id="0" name=""/>
        <dsp:cNvSpPr/>
      </dsp:nvSpPr>
      <dsp:spPr>
        <a:xfrm>
          <a:off x="0" y="1121036"/>
          <a:ext cx="10453854" cy="809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1910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>
              <a:latin typeface="Roboto" pitchFamily="2" charset="0"/>
              <a:ea typeface="Roboto" pitchFamily="2" charset="0"/>
              <a:cs typeface="Roboto" pitchFamily="2" charset="0"/>
            </a:rPr>
            <a:t>при наступлении страхового случая; 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>
              <a:latin typeface="Roboto" pitchFamily="2" charset="0"/>
              <a:ea typeface="Roboto" pitchFamily="2" charset="0"/>
              <a:cs typeface="Roboto" pitchFamily="2" charset="0"/>
            </a:rPr>
            <a:t>в размере убытков, установленных вступившим в законную силу решением суда,  не превышающем размера страховой суммы.</a:t>
          </a:r>
        </a:p>
      </dsp:txBody>
      <dsp:txXfrm>
        <a:off x="0" y="1121036"/>
        <a:ext cx="10453854" cy="80981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4D466-0E81-4B6E-9A59-8EF8F0A9CC4D}">
      <dsp:nvSpPr>
        <dsp:cNvPr id="0" name=""/>
        <dsp:cNvSpPr/>
      </dsp:nvSpPr>
      <dsp:spPr>
        <a:xfrm>
          <a:off x="179487" y="5648"/>
          <a:ext cx="4518046" cy="5704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Roboto" pitchFamily="2" charset="0"/>
              <a:ea typeface="Roboto" pitchFamily="2" charset="0"/>
              <a:cs typeface="Roboto" pitchFamily="2" charset="0"/>
            </a:rPr>
            <a:t>«Ответ» судебных инстанций </a:t>
          </a:r>
        </a:p>
      </dsp:txBody>
      <dsp:txXfrm>
        <a:off x="207333" y="33494"/>
        <a:ext cx="4462354" cy="51473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4D466-0E81-4B6E-9A59-8EF8F0A9CC4D}">
      <dsp:nvSpPr>
        <dsp:cNvPr id="0" name=""/>
        <dsp:cNvSpPr/>
      </dsp:nvSpPr>
      <dsp:spPr>
        <a:xfrm>
          <a:off x="139611" y="279272"/>
          <a:ext cx="7133187" cy="5771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E1484A"/>
              </a:solidFill>
              <a:latin typeface="Roboto" pitchFamily="2" charset="0"/>
              <a:ea typeface="Roboto" pitchFamily="2" charset="0"/>
              <a:cs typeface="Roboto" pitchFamily="2" charset="0"/>
            </a:rPr>
            <a:t>Аргумент страховой организации «не платить»</a:t>
          </a:r>
        </a:p>
      </dsp:txBody>
      <dsp:txXfrm>
        <a:off x="167786" y="307447"/>
        <a:ext cx="7076837" cy="52082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4D466-0E81-4B6E-9A59-8EF8F0A9CC4D}">
      <dsp:nvSpPr>
        <dsp:cNvPr id="0" name=""/>
        <dsp:cNvSpPr/>
      </dsp:nvSpPr>
      <dsp:spPr>
        <a:xfrm>
          <a:off x="179487" y="218343"/>
          <a:ext cx="4518046" cy="5704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Roboto" pitchFamily="2" charset="0"/>
              <a:ea typeface="Roboto" pitchFamily="2" charset="0"/>
              <a:cs typeface="Roboto" pitchFamily="2" charset="0"/>
            </a:rPr>
            <a:t>«Ответ» судебных инстанций </a:t>
          </a:r>
        </a:p>
      </dsp:txBody>
      <dsp:txXfrm>
        <a:off x="207333" y="246189"/>
        <a:ext cx="4462354" cy="5147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AB0FE-5C0A-4335-9DDC-3A48C39DB0CF}">
      <dsp:nvSpPr>
        <dsp:cNvPr id="0" name=""/>
        <dsp:cNvSpPr/>
      </dsp:nvSpPr>
      <dsp:spPr>
        <a:xfrm>
          <a:off x="4821959" y="1125183"/>
          <a:ext cx="3258150" cy="515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980"/>
              </a:lnTo>
              <a:lnTo>
                <a:pt x="3258150" y="350980"/>
              </a:lnTo>
              <a:lnTo>
                <a:pt x="3258150" y="515034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7404A4-352E-4AB7-93AB-54FCF767863D}">
      <dsp:nvSpPr>
        <dsp:cNvPr id="0" name=""/>
        <dsp:cNvSpPr/>
      </dsp:nvSpPr>
      <dsp:spPr>
        <a:xfrm>
          <a:off x="4776239" y="1125183"/>
          <a:ext cx="91440" cy="5150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0980"/>
              </a:lnTo>
              <a:lnTo>
                <a:pt x="119734" y="350980"/>
              </a:lnTo>
              <a:lnTo>
                <a:pt x="119734" y="515034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D8139-F85D-4A35-AC84-FD0F652EB1CE}">
      <dsp:nvSpPr>
        <dsp:cNvPr id="0" name=""/>
        <dsp:cNvSpPr/>
      </dsp:nvSpPr>
      <dsp:spPr>
        <a:xfrm>
          <a:off x="1637823" y="1125183"/>
          <a:ext cx="3184136" cy="515034"/>
        </a:xfrm>
        <a:custGeom>
          <a:avLst/>
          <a:gdLst/>
          <a:ahLst/>
          <a:cxnLst/>
          <a:rect l="0" t="0" r="0" b="0"/>
          <a:pathLst>
            <a:path>
              <a:moveTo>
                <a:pt x="3184136" y="0"/>
              </a:moveTo>
              <a:lnTo>
                <a:pt x="3184136" y="350980"/>
              </a:lnTo>
              <a:lnTo>
                <a:pt x="0" y="350980"/>
              </a:lnTo>
              <a:lnTo>
                <a:pt x="0" y="515034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992791-D6E0-46EC-B1FB-A56ACEFD3F23}">
      <dsp:nvSpPr>
        <dsp:cNvPr id="0" name=""/>
        <dsp:cNvSpPr/>
      </dsp:nvSpPr>
      <dsp:spPr>
        <a:xfrm>
          <a:off x="3096341" y="667"/>
          <a:ext cx="3451236" cy="11245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CE8C77-4BA0-4CCE-84D6-5865B9588572}">
      <dsp:nvSpPr>
        <dsp:cNvPr id="0" name=""/>
        <dsp:cNvSpPr/>
      </dsp:nvSpPr>
      <dsp:spPr>
        <a:xfrm>
          <a:off x="3293107" y="187594"/>
          <a:ext cx="3451236" cy="11245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Roboto" pitchFamily="2" charset="0"/>
              <a:ea typeface="Roboto" pitchFamily="2" charset="0"/>
              <a:cs typeface="Roboto" pitchFamily="2" charset="0"/>
            </a:rPr>
            <a:t>Для обращения за страховой выплатой необходимо доказать</a:t>
          </a:r>
        </a:p>
      </dsp:txBody>
      <dsp:txXfrm>
        <a:off x="3326043" y="220530"/>
        <a:ext cx="3385364" cy="1058643"/>
      </dsp:txXfrm>
    </dsp:sp>
    <dsp:sp modelId="{FB0050AA-C8DF-4E40-A090-1CA885D48CD8}">
      <dsp:nvSpPr>
        <dsp:cNvPr id="0" name=""/>
        <dsp:cNvSpPr/>
      </dsp:nvSpPr>
      <dsp:spPr>
        <a:xfrm>
          <a:off x="35441" y="1640217"/>
          <a:ext cx="3204763" cy="11245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436E43-F016-4104-84C0-C460FF9B943E}">
      <dsp:nvSpPr>
        <dsp:cNvPr id="0" name=""/>
        <dsp:cNvSpPr/>
      </dsp:nvSpPr>
      <dsp:spPr>
        <a:xfrm>
          <a:off x="232207" y="1827144"/>
          <a:ext cx="3204763" cy="11245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latin typeface="Roboto" pitchFamily="2" charset="0"/>
              <a:ea typeface="Roboto" pitchFamily="2" charset="0"/>
              <a:cs typeface="Roboto" pitchFamily="2" charset="0"/>
            </a:rPr>
            <a:t>наличие судебного  акта, вступившего в законную силу,  о признании действий АУ незаконными и повлекшими возникновение убытков у лиц участвующих в деле</a:t>
          </a:r>
        </a:p>
      </dsp:txBody>
      <dsp:txXfrm>
        <a:off x="265143" y="1860080"/>
        <a:ext cx="3138891" cy="1058643"/>
      </dsp:txXfrm>
    </dsp:sp>
    <dsp:sp modelId="{92A8828C-0417-4DCB-911D-38F8080FEA41}">
      <dsp:nvSpPr>
        <dsp:cNvPr id="0" name=""/>
        <dsp:cNvSpPr/>
      </dsp:nvSpPr>
      <dsp:spPr>
        <a:xfrm>
          <a:off x="3633736" y="1640217"/>
          <a:ext cx="2524475" cy="11245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DF5180-F355-429F-A5B1-3D049AE34DB9}">
      <dsp:nvSpPr>
        <dsp:cNvPr id="0" name=""/>
        <dsp:cNvSpPr/>
      </dsp:nvSpPr>
      <dsp:spPr>
        <a:xfrm>
          <a:off x="3830501" y="1827144"/>
          <a:ext cx="2524475" cy="11245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latin typeface="Roboto" pitchFamily="2" charset="0"/>
              <a:ea typeface="Roboto" pitchFamily="2" charset="0"/>
              <a:cs typeface="Roboto" pitchFamily="2" charset="0"/>
            </a:rPr>
            <a:t>что страховой случай (незаконные действия АУ) произошел в период действия договора страхования с этим страховщиком</a:t>
          </a:r>
        </a:p>
      </dsp:txBody>
      <dsp:txXfrm>
        <a:off x="3863437" y="1860080"/>
        <a:ext cx="2458603" cy="1058643"/>
      </dsp:txXfrm>
    </dsp:sp>
    <dsp:sp modelId="{4A524F6F-48BD-4C1C-BD1A-E69BEA6FAA6E}">
      <dsp:nvSpPr>
        <dsp:cNvPr id="0" name=""/>
        <dsp:cNvSpPr/>
      </dsp:nvSpPr>
      <dsp:spPr>
        <a:xfrm>
          <a:off x="6551743" y="1640217"/>
          <a:ext cx="3056734" cy="11245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BCC2DB-0078-4F98-9AF6-F72971759972}">
      <dsp:nvSpPr>
        <dsp:cNvPr id="0" name=""/>
        <dsp:cNvSpPr/>
      </dsp:nvSpPr>
      <dsp:spPr>
        <a:xfrm>
          <a:off x="6748508" y="1827144"/>
          <a:ext cx="3056734" cy="11245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latin typeface="Roboto" pitchFamily="2" charset="0"/>
              <a:ea typeface="Roboto" pitchFamily="2" charset="0"/>
              <a:cs typeface="Roboto" pitchFamily="2" charset="0"/>
            </a:rPr>
            <a:t>соотношение размера убытков, установленных судебным актом, и страховой суммой, установленной договором страхования</a:t>
          </a:r>
        </a:p>
      </dsp:txBody>
      <dsp:txXfrm>
        <a:off x="6781444" y="1860080"/>
        <a:ext cx="2990862" cy="10586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4D466-0E81-4B6E-9A59-8EF8F0A9CC4D}">
      <dsp:nvSpPr>
        <dsp:cNvPr id="0" name=""/>
        <dsp:cNvSpPr/>
      </dsp:nvSpPr>
      <dsp:spPr>
        <a:xfrm>
          <a:off x="139611" y="279272"/>
          <a:ext cx="7133187" cy="5771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E1484A"/>
              </a:solidFill>
              <a:latin typeface="Roboto" pitchFamily="2" charset="0"/>
              <a:ea typeface="Roboto" pitchFamily="2" charset="0"/>
              <a:cs typeface="Roboto" pitchFamily="2" charset="0"/>
            </a:rPr>
            <a:t>Аргумент страховой организации «не платить»</a:t>
          </a:r>
        </a:p>
      </dsp:txBody>
      <dsp:txXfrm>
        <a:off x="167786" y="307447"/>
        <a:ext cx="7076837" cy="5208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4D466-0E81-4B6E-9A59-8EF8F0A9CC4D}">
      <dsp:nvSpPr>
        <dsp:cNvPr id="0" name=""/>
        <dsp:cNvSpPr/>
      </dsp:nvSpPr>
      <dsp:spPr>
        <a:xfrm>
          <a:off x="179487" y="144218"/>
          <a:ext cx="4518046" cy="5704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Roboto" pitchFamily="2" charset="0"/>
              <a:ea typeface="Roboto" pitchFamily="2" charset="0"/>
              <a:cs typeface="Roboto" pitchFamily="2" charset="0"/>
            </a:rPr>
            <a:t>«Ответ» судебных инстанций </a:t>
          </a:r>
        </a:p>
      </dsp:txBody>
      <dsp:txXfrm>
        <a:off x="207333" y="172064"/>
        <a:ext cx="4462354" cy="5147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4D466-0E81-4B6E-9A59-8EF8F0A9CC4D}">
      <dsp:nvSpPr>
        <dsp:cNvPr id="0" name=""/>
        <dsp:cNvSpPr/>
      </dsp:nvSpPr>
      <dsp:spPr>
        <a:xfrm>
          <a:off x="139611" y="266117"/>
          <a:ext cx="7133187" cy="5771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E1484A"/>
              </a:solidFill>
              <a:latin typeface="Roboto" pitchFamily="2" charset="0"/>
              <a:ea typeface="Roboto" pitchFamily="2" charset="0"/>
              <a:cs typeface="Roboto" pitchFamily="2" charset="0"/>
            </a:rPr>
            <a:t>Аргумент страховой организации «не платить»</a:t>
          </a:r>
        </a:p>
      </dsp:txBody>
      <dsp:txXfrm>
        <a:off x="167786" y="294292"/>
        <a:ext cx="7076837" cy="5208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4D466-0E81-4B6E-9A59-8EF8F0A9CC4D}">
      <dsp:nvSpPr>
        <dsp:cNvPr id="0" name=""/>
        <dsp:cNvSpPr/>
      </dsp:nvSpPr>
      <dsp:spPr>
        <a:xfrm>
          <a:off x="179487" y="0"/>
          <a:ext cx="4518046" cy="5704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Roboto" pitchFamily="2" charset="0"/>
              <a:ea typeface="Roboto" pitchFamily="2" charset="0"/>
              <a:cs typeface="Roboto" pitchFamily="2" charset="0"/>
            </a:rPr>
            <a:t>«Ответ» судебных инстанций </a:t>
          </a:r>
        </a:p>
      </dsp:txBody>
      <dsp:txXfrm>
        <a:off x="207333" y="27846"/>
        <a:ext cx="4462354" cy="5147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4D466-0E81-4B6E-9A59-8EF8F0A9CC4D}">
      <dsp:nvSpPr>
        <dsp:cNvPr id="0" name=""/>
        <dsp:cNvSpPr/>
      </dsp:nvSpPr>
      <dsp:spPr>
        <a:xfrm>
          <a:off x="139611" y="6636"/>
          <a:ext cx="7133187" cy="5771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E1484A"/>
              </a:solidFill>
              <a:latin typeface="Roboto" pitchFamily="2" charset="0"/>
              <a:ea typeface="Roboto" pitchFamily="2" charset="0"/>
              <a:cs typeface="Roboto" pitchFamily="2" charset="0"/>
            </a:rPr>
            <a:t>Аргумент страховой организации «не платить»</a:t>
          </a:r>
        </a:p>
      </dsp:txBody>
      <dsp:txXfrm>
        <a:off x="167786" y="34811"/>
        <a:ext cx="7076837" cy="52082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4D466-0E81-4B6E-9A59-8EF8F0A9CC4D}">
      <dsp:nvSpPr>
        <dsp:cNvPr id="0" name=""/>
        <dsp:cNvSpPr/>
      </dsp:nvSpPr>
      <dsp:spPr>
        <a:xfrm>
          <a:off x="228724" y="144218"/>
          <a:ext cx="4518046" cy="5704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Roboto" pitchFamily="2" charset="0"/>
              <a:ea typeface="Roboto" pitchFamily="2" charset="0"/>
              <a:cs typeface="Roboto" pitchFamily="2" charset="0"/>
            </a:rPr>
            <a:t>«Ответ» судебных инстанций </a:t>
          </a:r>
        </a:p>
      </dsp:txBody>
      <dsp:txXfrm>
        <a:off x="256570" y="172064"/>
        <a:ext cx="4462354" cy="51473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4D466-0E81-4B6E-9A59-8EF8F0A9CC4D}">
      <dsp:nvSpPr>
        <dsp:cNvPr id="0" name=""/>
        <dsp:cNvSpPr/>
      </dsp:nvSpPr>
      <dsp:spPr>
        <a:xfrm>
          <a:off x="139611" y="75718"/>
          <a:ext cx="7133187" cy="5771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E1484A"/>
              </a:solidFill>
              <a:latin typeface="Roboto" pitchFamily="2" charset="0"/>
              <a:ea typeface="Roboto" pitchFamily="2" charset="0"/>
              <a:cs typeface="Roboto" pitchFamily="2" charset="0"/>
            </a:rPr>
            <a:t>Аргумент страховой организации «не платить»</a:t>
          </a:r>
        </a:p>
      </dsp:txBody>
      <dsp:txXfrm>
        <a:off x="167786" y="103893"/>
        <a:ext cx="7076837" cy="5208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37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57085-D147-254E-B7D0-7BD4191086C8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372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8C920-6118-5B4D-A69B-7635950AB3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816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48FFB-8890-2747-B957-1B41613AAF0E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5575" y="509588"/>
            <a:ext cx="453548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F230C-CA22-964E-8D5D-FFBADB92AE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303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F230C-CA22-964E-8D5D-FFBADB92AEC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LV_pres_cover_background-0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1" y="0"/>
            <a:ext cx="10686058" cy="60071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97113" y="1784351"/>
            <a:ext cx="5943600" cy="2362200"/>
          </a:xfrm>
          <a:prstGeom prst="rect">
            <a:avLst/>
          </a:prstGeom>
        </p:spPr>
        <p:txBody>
          <a:bodyPr vert="horz" wrap="square" lIns="0" tIns="0" rIns="0" bIns="0"/>
          <a:lstStyle>
            <a:lvl1pPr algn="l">
              <a:spcAft>
                <a:spcPts val="0"/>
              </a:spcAft>
              <a:buNone/>
              <a:defRPr sz="3200" cap="all" baseline="0">
                <a:solidFill>
                  <a:schemeClr val="bg1"/>
                </a:solidFill>
                <a:latin typeface="Roboto Black"/>
                <a:cs typeface="Roboto Black"/>
              </a:defRPr>
            </a:lvl1pPr>
          </a:lstStyle>
          <a:p>
            <a:pPr lvl="0"/>
            <a:r>
              <a:rPr lang="ru-RU" dirty="0"/>
              <a:t>Кликните,</a:t>
            </a:r>
          </a:p>
          <a:p>
            <a:pPr lvl="0"/>
            <a:r>
              <a:rPr lang="ru-RU" dirty="0"/>
              <a:t>Чтобы изменить</a:t>
            </a:r>
          </a:p>
          <a:p>
            <a:pPr lvl="0"/>
            <a:r>
              <a:rPr lang="ru-RU" dirty="0"/>
              <a:t>Название</a:t>
            </a:r>
          </a:p>
          <a:p>
            <a:pPr lvl="0"/>
            <a:r>
              <a:rPr lang="ru-RU" dirty="0"/>
              <a:t>презентации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297113" y="4375151"/>
            <a:ext cx="5943600" cy="304800"/>
          </a:xfrm>
          <a:prstGeom prst="rect">
            <a:avLst/>
          </a:prstGeom>
        </p:spPr>
        <p:txBody>
          <a:bodyPr vert="horz" wrap="square" lIns="0" tIns="0" rIns="0" bIns="0"/>
          <a:lstStyle>
            <a:lvl1pPr algn="l">
              <a:spcAft>
                <a:spcPts val="0"/>
              </a:spcAft>
              <a:buNone/>
              <a:defRPr sz="1400" b="0" i="0" cap="none" baseline="0">
                <a:solidFill>
                  <a:schemeClr val="bg1"/>
                </a:solidFill>
                <a:latin typeface="Roboto Medium"/>
                <a:cs typeface="Roboto Medium"/>
              </a:defRPr>
            </a:lvl1pPr>
          </a:lstStyle>
          <a:p>
            <a:pPr lvl="0"/>
            <a:r>
              <a:rPr lang="ru-RU" dirty="0"/>
              <a:t>Подзаголовок или дата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LV_pres_cover_2-0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0" y="0"/>
            <a:ext cx="10686058" cy="6007100"/>
          </a:xfrm>
          <a:prstGeom prst="rect">
            <a:avLst/>
          </a:prstGeom>
        </p:spPr>
      </p:pic>
      <p:pic>
        <p:nvPicPr>
          <p:cNvPr id="12" name="Picture 11" descr="OLV_pres_cover_1-0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91" y="0"/>
            <a:ext cx="10686057" cy="60071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53520" y="1936751"/>
            <a:ext cx="2590006" cy="609600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180000" tIns="36000" rIns="180000" bIns="36000"/>
          <a:lstStyle>
            <a:lvl1pPr algn="l">
              <a:spcAft>
                <a:spcPts val="0"/>
              </a:spcAft>
              <a:buNone/>
              <a:defRPr sz="3200" b="0" cap="all" baseline="0">
                <a:solidFill>
                  <a:schemeClr val="bg1"/>
                </a:solidFill>
                <a:latin typeface="Roboto Black"/>
                <a:cs typeface="Roboto Black"/>
              </a:defRPr>
            </a:lvl1pPr>
          </a:lstStyle>
          <a:p>
            <a:pPr lvl="0"/>
            <a:r>
              <a:rPr lang="ru-RU" dirty="0"/>
              <a:t>Кликните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753519" y="2546350"/>
            <a:ext cx="4495799" cy="609600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180000" tIns="36000" rIns="180000" bIns="36000"/>
          <a:lstStyle>
            <a:lvl1pPr algn="l">
              <a:spcAft>
                <a:spcPts val="0"/>
              </a:spcAft>
              <a:buNone/>
              <a:defRPr sz="3200" b="0" cap="all" baseline="0">
                <a:solidFill>
                  <a:schemeClr val="bg1"/>
                </a:solidFill>
                <a:latin typeface="Roboto Black"/>
                <a:cs typeface="Roboto Black"/>
              </a:defRPr>
            </a:lvl1pPr>
          </a:lstStyle>
          <a:p>
            <a:pPr lvl="0"/>
            <a:r>
              <a:rPr lang="ru-RU" dirty="0"/>
              <a:t>Чтобы изменить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753520" y="3155950"/>
            <a:ext cx="2590006" cy="609600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180000" tIns="36000" rIns="180000" bIns="36000"/>
          <a:lstStyle>
            <a:lvl1pPr algn="l">
              <a:spcAft>
                <a:spcPts val="0"/>
              </a:spcAft>
              <a:buNone/>
              <a:defRPr sz="3200" b="0" cap="all" baseline="0">
                <a:solidFill>
                  <a:schemeClr val="bg1"/>
                </a:solidFill>
                <a:latin typeface="Roboto Black"/>
                <a:cs typeface="Roboto Black"/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53520" y="3765551"/>
            <a:ext cx="3428206" cy="609600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180000" tIns="36000" rIns="180000" bIns="36000"/>
          <a:lstStyle>
            <a:lvl1pPr algn="l">
              <a:spcAft>
                <a:spcPts val="0"/>
              </a:spcAft>
              <a:buNone/>
              <a:defRPr sz="3200" b="0" cap="all" baseline="0">
                <a:solidFill>
                  <a:schemeClr val="bg1"/>
                </a:solidFill>
                <a:latin typeface="Roboto Black"/>
                <a:cs typeface="Roboto Black"/>
              </a:defRPr>
            </a:lvl1pPr>
          </a:lstStyle>
          <a:p>
            <a:pPr lvl="0"/>
            <a:r>
              <a:rPr lang="ru-RU" dirty="0"/>
              <a:t>презентации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753519" y="4679950"/>
            <a:ext cx="2592481" cy="457200"/>
          </a:xfrm>
          <a:prstGeom prst="rect">
            <a:avLst/>
          </a:prstGeom>
        </p:spPr>
        <p:txBody>
          <a:bodyPr vert="horz" wrap="square" lIns="0" tIns="0" rIns="0" bIns="0"/>
          <a:lstStyle>
            <a:lvl1pPr algn="l">
              <a:spcAft>
                <a:spcPts val="0"/>
              </a:spcAft>
              <a:buNone/>
              <a:defRPr sz="1400" b="0" i="0" cap="none" baseline="0">
                <a:solidFill>
                  <a:schemeClr val="tx1"/>
                </a:solidFill>
                <a:latin typeface="Roboto Medium"/>
                <a:cs typeface="Roboto Medium"/>
              </a:defRPr>
            </a:lvl1pPr>
          </a:lstStyle>
          <a:p>
            <a:pPr lvl="0"/>
            <a:r>
              <a:rPr lang="ru-RU" dirty="0"/>
              <a:t>Подзаголовок или дата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LV_pres_cover_2-04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0" y="0"/>
            <a:ext cx="10686058" cy="6007099"/>
          </a:xfrm>
          <a:prstGeom prst="rect">
            <a:avLst/>
          </a:prstGeom>
        </p:spPr>
      </p:pic>
      <p:pic>
        <p:nvPicPr>
          <p:cNvPr id="12" name="Picture 11" descr="OLV_pres_cover_1-0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91" y="0"/>
            <a:ext cx="10686057" cy="600709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53520" y="1936751"/>
            <a:ext cx="2590006" cy="609600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180000" tIns="36000" rIns="180000" bIns="36000"/>
          <a:lstStyle>
            <a:lvl1pPr algn="l">
              <a:spcAft>
                <a:spcPts val="0"/>
              </a:spcAft>
              <a:buNone/>
              <a:defRPr sz="3200" b="0" cap="all" baseline="0">
                <a:solidFill>
                  <a:schemeClr val="bg1"/>
                </a:solidFill>
                <a:latin typeface="Roboto Black"/>
                <a:cs typeface="Roboto Black"/>
              </a:defRPr>
            </a:lvl1pPr>
          </a:lstStyle>
          <a:p>
            <a:pPr lvl="0"/>
            <a:r>
              <a:rPr lang="ru-RU" dirty="0"/>
              <a:t>Кликните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753519" y="2546350"/>
            <a:ext cx="4495799" cy="609600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180000" tIns="36000" rIns="180000" bIns="36000"/>
          <a:lstStyle>
            <a:lvl1pPr algn="l">
              <a:spcAft>
                <a:spcPts val="0"/>
              </a:spcAft>
              <a:buNone/>
              <a:defRPr sz="3200" b="0" cap="all" baseline="0">
                <a:solidFill>
                  <a:schemeClr val="bg1"/>
                </a:solidFill>
                <a:latin typeface="Roboto Black"/>
                <a:cs typeface="Roboto Black"/>
              </a:defRPr>
            </a:lvl1pPr>
          </a:lstStyle>
          <a:p>
            <a:pPr lvl="0"/>
            <a:r>
              <a:rPr lang="ru-RU" dirty="0"/>
              <a:t>Чтобы изменить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753520" y="3155950"/>
            <a:ext cx="2590006" cy="609600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180000" tIns="36000" rIns="180000" bIns="36000"/>
          <a:lstStyle>
            <a:lvl1pPr algn="l">
              <a:spcAft>
                <a:spcPts val="0"/>
              </a:spcAft>
              <a:buNone/>
              <a:defRPr sz="3200" b="0" cap="all" baseline="0">
                <a:solidFill>
                  <a:schemeClr val="bg1"/>
                </a:solidFill>
                <a:latin typeface="Roboto Black"/>
                <a:cs typeface="Roboto Black"/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53520" y="3765551"/>
            <a:ext cx="3428206" cy="609600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180000" tIns="36000" rIns="180000" bIns="36000"/>
          <a:lstStyle>
            <a:lvl1pPr algn="l">
              <a:spcAft>
                <a:spcPts val="0"/>
              </a:spcAft>
              <a:buNone/>
              <a:defRPr sz="3200" b="0" cap="all" baseline="0">
                <a:solidFill>
                  <a:schemeClr val="bg1"/>
                </a:solidFill>
                <a:latin typeface="Roboto Black"/>
                <a:cs typeface="Roboto Black"/>
              </a:defRPr>
            </a:lvl1pPr>
          </a:lstStyle>
          <a:p>
            <a:pPr lvl="0"/>
            <a:r>
              <a:rPr lang="ru-RU" dirty="0"/>
              <a:t>презентации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753519" y="4679950"/>
            <a:ext cx="2592481" cy="457200"/>
          </a:xfrm>
          <a:prstGeom prst="rect">
            <a:avLst/>
          </a:prstGeom>
        </p:spPr>
        <p:txBody>
          <a:bodyPr vert="horz" wrap="square" lIns="0" tIns="0" rIns="0" bIns="0"/>
          <a:lstStyle>
            <a:lvl1pPr algn="l">
              <a:spcAft>
                <a:spcPts val="0"/>
              </a:spcAft>
              <a:buNone/>
              <a:defRPr sz="1400" b="0" i="0" cap="none" baseline="0">
                <a:solidFill>
                  <a:schemeClr val="tx1"/>
                </a:solidFill>
                <a:latin typeface="Roboto medium"/>
                <a:cs typeface="Roboto medium"/>
              </a:defRPr>
            </a:lvl1pPr>
          </a:lstStyle>
          <a:p>
            <a:pPr lvl="0"/>
            <a:r>
              <a:rPr lang="ru-RU" dirty="0"/>
              <a:t>Подзаголовок или дата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LV_pres_cover_2-04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0" y="0"/>
            <a:ext cx="10686058" cy="6007100"/>
          </a:xfrm>
          <a:prstGeom prst="rect">
            <a:avLst/>
          </a:prstGeom>
        </p:spPr>
      </p:pic>
      <p:pic>
        <p:nvPicPr>
          <p:cNvPr id="12" name="Picture 11" descr="OLV_pres_cover_1-0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91" y="1"/>
            <a:ext cx="10686057" cy="600709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53520" y="1936751"/>
            <a:ext cx="2590006" cy="609600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180000" tIns="36000" rIns="180000" bIns="36000"/>
          <a:lstStyle>
            <a:lvl1pPr algn="l">
              <a:spcAft>
                <a:spcPts val="0"/>
              </a:spcAft>
              <a:buNone/>
              <a:defRPr sz="3200" b="0" cap="all" baseline="0">
                <a:solidFill>
                  <a:schemeClr val="bg1"/>
                </a:solidFill>
                <a:latin typeface="Roboto Black"/>
                <a:cs typeface="Roboto Black"/>
              </a:defRPr>
            </a:lvl1pPr>
          </a:lstStyle>
          <a:p>
            <a:pPr lvl="0"/>
            <a:r>
              <a:rPr lang="ru-RU" dirty="0"/>
              <a:t>Кликните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753519" y="2546350"/>
            <a:ext cx="4495799" cy="609600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180000" tIns="36000" rIns="180000" bIns="36000"/>
          <a:lstStyle>
            <a:lvl1pPr algn="l">
              <a:spcAft>
                <a:spcPts val="0"/>
              </a:spcAft>
              <a:buNone/>
              <a:defRPr sz="3200" b="0" cap="all" baseline="0">
                <a:solidFill>
                  <a:schemeClr val="bg1"/>
                </a:solidFill>
                <a:latin typeface="Roboto Black"/>
                <a:cs typeface="Roboto Black"/>
              </a:defRPr>
            </a:lvl1pPr>
          </a:lstStyle>
          <a:p>
            <a:pPr lvl="0"/>
            <a:r>
              <a:rPr lang="ru-RU" dirty="0"/>
              <a:t>Чтобы изменить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753520" y="3155950"/>
            <a:ext cx="2590006" cy="609600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180000" tIns="36000" rIns="180000" bIns="36000"/>
          <a:lstStyle>
            <a:lvl1pPr algn="l">
              <a:spcAft>
                <a:spcPts val="0"/>
              </a:spcAft>
              <a:buNone/>
              <a:defRPr sz="3200" b="0" cap="all" baseline="0">
                <a:solidFill>
                  <a:schemeClr val="bg1"/>
                </a:solidFill>
                <a:latin typeface="Roboto Black"/>
                <a:cs typeface="Roboto Black"/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53520" y="3765551"/>
            <a:ext cx="3428206" cy="609600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180000" tIns="36000" rIns="180000" bIns="36000"/>
          <a:lstStyle>
            <a:lvl1pPr algn="l">
              <a:spcAft>
                <a:spcPts val="0"/>
              </a:spcAft>
              <a:buNone/>
              <a:defRPr sz="3200" b="0" cap="all" baseline="0">
                <a:solidFill>
                  <a:schemeClr val="bg1"/>
                </a:solidFill>
                <a:latin typeface="Roboto Black"/>
                <a:cs typeface="Roboto Black"/>
              </a:defRPr>
            </a:lvl1pPr>
          </a:lstStyle>
          <a:p>
            <a:pPr lvl="0"/>
            <a:r>
              <a:rPr lang="ru-RU" dirty="0"/>
              <a:t>презентации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753519" y="4679950"/>
            <a:ext cx="2592481" cy="457200"/>
          </a:xfrm>
          <a:prstGeom prst="rect">
            <a:avLst/>
          </a:prstGeom>
        </p:spPr>
        <p:txBody>
          <a:bodyPr vert="horz" wrap="square" lIns="0" tIns="0" rIns="0" bIns="0"/>
          <a:lstStyle>
            <a:lvl1pPr algn="l">
              <a:spcAft>
                <a:spcPts val="0"/>
              </a:spcAft>
              <a:buNone/>
              <a:defRPr sz="1400" b="0" i="0" cap="none" baseline="0">
                <a:solidFill>
                  <a:schemeClr val="tx1"/>
                </a:solidFill>
                <a:latin typeface="Roboto medium"/>
                <a:cs typeface="Roboto medium"/>
              </a:defRPr>
            </a:lvl1pPr>
          </a:lstStyle>
          <a:p>
            <a:pPr lvl="0"/>
            <a:r>
              <a:rPr lang="ru-RU" dirty="0"/>
              <a:t>Подзаголовок или дата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0E78-9E4B-1849-B033-616B98BCB0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6162" y="5495925"/>
            <a:ext cx="9111757" cy="252413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vert="horz" tIns="0" bIns="36000" anchor="ctr" anchorCtr="0"/>
          <a:lstStyle>
            <a:lvl1pPr>
              <a:buNone/>
              <a:defRPr sz="1000" baseline="0">
                <a:latin typeface="Roboto Medium"/>
                <a:cs typeface="Roboto Medium"/>
              </a:defRPr>
            </a:lvl1pPr>
            <a:lvl2pPr>
              <a:defRPr sz="1000">
                <a:latin typeface="Roboto Black"/>
                <a:cs typeface="Roboto Black"/>
              </a:defRPr>
            </a:lvl2pPr>
            <a:lvl3pPr>
              <a:defRPr sz="1000">
                <a:latin typeface="Roboto Black"/>
                <a:cs typeface="Roboto Black"/>
              </a:defRPr>
            </a:lvl3pPr>
            <a:lvl4pPr>
              <a:defRPr sz="1000">
                <a:latin typeface="Roboto Black"/>
                <a:cs typeface="Roboto Black"/>
              </a:defRPr>
            </a:lvl4pPr>
            <a:lvl5pPr>
              <a:defRPr sz="1000">
                <a:latin typeface="Roboto Black"/>
                <a:cs typeface="Roboto Black"/>
              </a:defRPr>
            </a:lvl5pPr>
          </a:lstStyle>
          <a:p>
            <a:pPr lvl="0"/>
            <a:r>
              <a:rPr lang="ru-RU" dirty="0"/>
              <a:t>Кликните, чтобы изменить название презентации или мероприятия и дату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6119" y="2393950"/>
            <a:ext cx="9031800" cy="609600"/>
          </a:xfrm>
          <a:prstGeom prst="rect">
            <a:avLst/>
          </a:prstGeom>
        </p:spPr>
        <p:txBody>
          <a:bodyPr vert="horz" wrap="square" lIns="0" tIns="0" rIns="0" bIns="0"/>
          <a:lstStyle>
            <a:lvl1pPr algn="l">
              <a:spcAft>
                <a:spcPts val="0"/>
              </a:spcAft>
              <a:buNone/>
              <a:defRPr sz="3200" cap="none" baseline="0">
                <a:solidFill>
                  <a:schemeClr val="tx1"/>
                </a:solidFill>
                <a:latin typeface="Roboto Black"/>
                <a:cs typeface="Roboto Black"/>
              </a:defRPr>
            </a:lvl1pPr>
          </a:lstStyle>
          <a:p>
            <a:pPr lvl="0"/>
            <a:r>
              <a:rPr lang="ru-RU" dirty="0"/>
              <a:t>Кликните,</a:t>
            </a:r>
            <a:r>
              <a:rPr lang="en-US" dirty="0"/>
              <a:t> </a:t>
            </a:r>
            <a:r>
              <a:rPr lang="ru-RU" dirty="0"/>
              <a:t>чтобы</a:t>
            </a:r>
            <a:r>
              <a:rPr lang="en-US" dirty="0"/>
              <a:t> </a:t>
            </a:r>
            <a:r>
              <a:rPr lang="ru-RU" dirty="0"/>
              <a:t>изменить</a:t>
            </a:r>
            <a:r>
              <a:rPr lang="en-US" dirty="0"/>
              <a:t> </a:t>
            </a:r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96119" y="3308350"/>
            <a:ext cx="9031800" cy="304800"/>
          </a:xfrm>
          <a:prstGeom prst="rect">
            <a:avLst/>
          </a:prstGeom>
        </p:spPr>
        <p:txBody>
          <a:bodyPr vert="horz" wrap="square" lIns="0" tIns="0" rIns="0" bIns="0"/>
          <a:lstStyle>
            <a:lvl1pPr algn="l">
              <a:spcAft>
                <a:spcPts val="0"/>
              </a:spcAft>
              <a:buNone/>
              <a:defRPr sz="1400" b="0" i="0" cap="none" baseline="0">
                <a:solidFill>
                  <a:srgbClr val="000000"/>
                </a:solidFill>
                <a:latin typeface="Roboto Medium"/>
                <a:cs typeface="Roboto Medium"/>
              </a:defRPr>
            </a:lvl1pPr>
          </a:lstStyle>
          <a:p>
            <a:pPr lvl="0"/>
            <a:r>
              <a:rPr lang="ru-RU" dirty="0"/>
              <a:t>Кликните, чтобы изменить подзаголовок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0E78-9E4B-1849-B033-616B98BCB0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6162" y="5495925"/>
            <a:ext cx="9111757" cy="252413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vert="horz" tIns="0" bIns="36000" anchor="ctr" anchorCtr="0"/>
          <a:lstStyle>
            <a:lvl1pPr>
              <a:buNone/>
              <a:defRPr sz="1000" baseline="0">
                <a:latin typeface="Roboto Medium"/>
                <a:cs typeface="Roboto Medium"/>
              </a:defRPr>
            </a:lvl1pPr>
            <a:lvl2pPr>
              <a:defRPr sz="1000">
                <a:latin typeface="Roboto Black"/>
                <a:cs typeface="Roboto Black"/>
              </a:defRPr>
            </a:lvl2pPr>
            <a:lvl3pPr>
              <a:defRPr sz="1000">
                <a:latin typeface="Roboto Black"/>
                <a:cs typeface="Roboto Black"/>
              </a:defRPr>
            </a:lvl3pPr>
            <a:lvl4pPr>
              <a:defRPr sz="1000">
                <a:latin typeface="Roboto Black"/>
                <a:cs typeface="Roboto Black"/>
              </a:defRPr>
            </a:lvl4pPr>
            <a:lvl5pPr>
              <a:defRPr sz="1000">
                <a:latin typeface="Roboto Black"/>
                <a:cs typeface="Roboto Black"/>
              </a:defRPr>
            </a:lvl5pPr>
          </a:lstStyle>
          <a:p>
            <a:pPr lvl="0"/>
            <a:r>
              <a:rPr lang="ru-RU" dirty="0"/>
              <a:t>Кликните, чтобы изменить название презентации или мероприятия и дату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77119" y="641350"/>
            <a:ext cx="8153400" cy="381000"/>
          </a:xfrm>
          <a:prstGeom prst="rect">
            <a:avLst/>
          </a:prstGeom>
        </p:spPr>
        <p:txBody>
          <a:bodyPr vert="horz" wrap="square" lIns="0" tIns="0" rIns="0" bIns="0"/>
          <a:lstStyle>
            <a:lvl1pPr marL="0" indent="0" algn="l">
              <a:spcAft>
                <a:spcPts val="0"/>
              </a:spcAft>
              <a:buNone/>
              <a:defRPr sz="1600" b="0" cap="none" baseline="0">
                <a:solidFill>
                  <a:schemeClr val="tx1"/>
                </a:solidFill>
                <a:latin typeface="Roboto Black"/>
                <a:cs typeface="Roboto Black"/>
              </a:defRPr>
            </a:lvl1pPr>
          </a:lstStyle>
          <a:p>
            <a:pPr lvl="0"/>
            <a:r>
              <a:rPr lang="ru-RU" dirty="0"/>
              <a:t>Кликните,</a:t>
            </a:r>
            <a:r>
              <a:rPr lang="en-US" dirty="0"/>
              <a:t> </a:t>
            </a:r>
            <a:r>
              <a:rPr lang="ru-RU" dirty="0"/>
              <a:t>чтобы</a:t>
            </a:r>
            <a:r>
              <a:rPr lang="en-US" dirty="0"/>
              <a:t> </a:t>
            </a:r>
            <a:r>
              <a:rPr lang="ru-RU" dirty="0"/>
              <a:t>изменить</a:t>
            </a:r>
            <a:r>
              <a:rPr lang="en-US" dirty="0"/>
              <a:t> </a:t>
            </a:r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77119" y="1022350"/>
            <a:ext cx="8153400" cy="838200"/>
          </a:xfrm>
          <a:prstGeom prst="rect">
            <a:avLst/>
          </a:prstGeom>
        </p:spPr>
        <p:txBody>
          <a:bodyPr vert="horz" wrap="square" lIns="0" tIns="0" rIns="0" bIns="0"/>
          <a:lstStyle>
            <a:lvl1pPr marL="0" indent="0" algn="l">
              <a:spcAft>
                <a:spcPts val="0"/>
              </a:spcAft>
              <a:buNone/>
              <a:defRPr sz="1200" b="0" i="0" cap="none" baseline="0">
                <a:solidFill>
                  <a:srgbClr val="000000"/>
                </a:solidFill>
                <a:latin typeface="Roboto Regular"/>
                <a:cs typeface="Roboto Regular"/>
              </a:defRPr>
            </a:lvl1pPr>
          </a:lstStyle>
          <a:p>
            <a:pPr lvl="0"/>
            <a:r>
              <a:rPr lang="ru-RU" dirty="0"/>
              <a:t>Кликните, чтобы изменить текст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077119" y="2165350"/>
            <a:ext cx="8153400" cy="381000"/>
          </a:xfrm>
          <a:prstGeom prst="rect">
            <a:avLst/>
          </a:prstGeom>
        </p:spPr>
        <p:txBody>
          <a:bodyPr vert="horz" wrap="square" lIns="0" tIns="0" rIns="0" bIns="0"/>
          <a:lstStyle>
            <a:lvl1pPr marL="0" indent="0" algn="l">
              <a:spcAft>
                <a:spcPts val="0"/>
              </a:spcAft>
              <a:buNone/>
              <a:defRPr sz="1600" b="0" cap="none" baseline="0">
                <a:solidFill>
                  <a:schemeClr val="tx1"/>
                </a:solidFill>
                <a:latin typeface="Roboto Black"/>
                <a:cs typeface="Roboto Black"/>
              </a:defRPr>
            </a:lvl1pPr>
          </a:lstStyle>
          <a:p>
            <a:pPr lvl="0"/>
            <a:r>
              <a:rPr lang="ru-RU" dirty="0"/>
              <a:t>Кликните,</a:t>
            </a:r>
            <a:r>
              <a:rPr lang="en-US" dirty="0"/>
              <a:t> </a:t>
            </a:r>
            <a:r>
              <a:rPr lang="ru-RU" dirty="0"/>
              <a:t>чтобы</a:t>
            </a:r>
            <a:r>
              <a:rPr lang="en-US" dirty="0"/>
              <a:t> </a:t>
            </a:r>
            <a:r>
              <a:rPr lang="ru-RU" dirty="0"/>
              <a:t>изменить</a:t>
            </a:r>
            <a:r>
              <a:rPr lang="en-US" dirty="0"/>
              <a:t> </a:t>
            </a:r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077119" y="2546350"/>
            <a:ext cx="8153400" cy="838200"/>
          </a:xfrm>
          <a:prstGeom prst="rect">
            <a:avLst/>
          </a:prstGeom>
        </p:spPr>
        <p:txBody>
          <a:bodyPr vert="horz" wrap="square" lIns="0" tIns="0" rIns="0" bIns="0"/>
          <a:lstStyle>
            <a:lvl1pPr marL="0" indent="0" algn="l">
              <a:spcAft>
                <a:spcPts val="0"/>
              </a:spcAft>
              <a:buNone/>
              <a:defRPr sz="1200" b="0" i="0" cap="none" baseline="0">
                <a:solidFill>
                  <a:srgbClr val="000000"/>
                </a:solidFill>
                <a:latin typeface="Roboto Regular"/>
                <a:cs typeface="Roboto Regular"/>
              </a:defRPr>
            </a:lvl1pPr>
          </a:lstStyle>
          <a:p>
            <a:pPr lvl="0"/>
            <a:r>
              <a:rPr lang="ru-RU" dirty="0"/>
              <a:t>Кликните, чтобы изменить текст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077119" y="3689350"/>
            <a:ext cx="8153400" cy="381000"/>
          </a:xfrm>
          <a:prstGeom prst="rect">
            <a:avLst/>
          </a:prstGeom>
        </p:spPr>
        <p:txBody>
          <a:bodyPr vert="horz" wrap="square" lIns="0" tIns="0" rIns="0" bIns="0"/>
          <a:lstStyle>
            <a:lvl1pPr marL="0" indent="0" algn="l">
              <a:spcAft>
                <a:spcPts val="0"/>
              </a:spcAft>
              <a:buNone/>
              <a:defRPr sz="1600" b="0" cap="none" baseline="0">
                <a:solidFill>
                  <a:schemeClr val="tx1"/>
                </a:solidFill>
                <a:latin typeface="Roboto Black"/>
                <a:cs typeface="Roboto Black"/>
              </a:defRPr>
            </a:lvl1pPr>
          </a:lstStyle>
          <a:p>
            <a:pPr lvl="0"/>
            <a:r>
              <a:rPr lang="ru-RU" dirty="0"/>
              <a:t>Кликните,</a:t>
            </a:r>
            <a:r>
              <a:rPr lang="en-US" dirty="0"/>
              <a:t> </a:t>
            </a:r>
            <a:r>
              <a:rPr lang="ru-RU" dirty="0"/>
              <a:t>чтобы</a:t>
            </a:r>
            <a:r>
              <a:rPr lang="en-US" dirty="0"/>
              <a:t> </a:t>
            </a:r>
            <a:r>
              <a:rPr lang="ru-RU" dirty="0"/>
              <a:t>изменить</a:t>
            </a:r>
            <a:r>
              <a:rPr lang="en-US" dirty="0"/>
              <a:t> </a:t>
            </a:r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77119" y="4070350"/>
            <a:ext cx="8153400" cy="838200"/>
          </a:xfrm>
          <a:prstGeom prst="rect">
            <a:avLst/>
          </a:prstGeom>
        </p:spPr>
        <p:txBody>
          <a:bodyPr vert="horz" wrap="square" lIns="0" tIns="0" rIns="0" bIns="0"/>
          <a:lstStyle>
            <a:lvl1pPr marL="0" indent="0" algn="l">
              <a:spcAft>
                <a:spcPts val="0"/>
              </a:spcAft>
              <a:buNone/>
              <a:defRPr sz="1200" b="0" i="0" cap="none" baseline="0">
                <a:solidFill>
                  <a:srgbClr val="000000"/>
                </a:solidFill>
                <a:latin typeface="Roboto Regular"/>
                <a:cs typeface="Roboto Regular"/>
              </a:defRPr>
            </a:lvl1pPr>
          </a:lstStyle>
          <a:p>
            <a:pPr lvl="0"/>
            <a:r>
              <a:rPr lang="ru-RU" dirty="0"/>
              <a:t>Кликните, чтобы изменить текст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0E78-9E4B-1849-B033-616B98BCB0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6162" y="5495925"/>
            <a:ext cx="9111757" cy="252413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vert="horz" tIns="0" bIns="36000" anchor="ctr" anchorCtr="0"/>
          <a:lstStyle>
            <a:lvl1pPr>
              <a:buNone/>
              <a:defRPr sz="1000" baseline="0">
                <a:latin typeface="Roboto Medium"/>
                <a:cs typeface="Roboto Medium"/>
              </a:defRPr>
            </a:lvl1pPr>
            <a:lvl2pPr>
              <a:defRPr sz="1000">
                <a:latin typeface="Roboto Black"/>
                <a:cs typeface="Roboto Black"/>
              </a:defRPr>
            </a:lvl2pPr>
            <a:lvl3pPr>
              <a:defRPr sz="1000">
                <a:latin typeface="Roboto Black"/>
                <a:cs typeface="Roboto Black"/>
              </a:defRPr>
            </a:lvl3pPr>
            <a:lvl4pPr>
              <a:defRPr sz="1000">
                <a:latin typeface="Roboto Black"/>
                <a:cs typeface="Roboto Black"/>
              </a:defRPr>
            </a:lvl4pPr>
            <a:lvl5pPr>
              <a:defRPr sz="1000">
                <a:latin typeface="Roboto Black"/>
                <a:cs typeface="Roboto Black"/>
              </a:defRPr>
            </a:lvl5pPr>
          </a:lstStyle>
          <a:p>
            <a:pPr lvl="0"/>
            <a:r>
              <a:rPr lang="ru-RU" dirty="0"/>
              <a:t>Кликните, чтобы изменить название презентации или мероприятия и дату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0688638" cy="3003550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2400" baseline="0">
                <a:solidFill>
                  <a:schemeClr val="accent2"/>
                </a:solidFill>
                <a:latin typeface="Roboto Medium"/>
                <a:cs typeface="Roboto Medium"/>
              </a:defRPr>
            </a:lvl1pPr>
          </a:lstStyle>
          <a:p>
            <a:endParaRPr lang="en-US" sz="2400" dirty="0">
              <a:latin typeface="Roboto Black"/>
              <a:cs typeface="Roboto Black"/>
            </a:endParaRPr>
          </a:p>
          <a:p>
            <a:r>
              <a:rPr lang="ru-RU" sz="2400" dirty="0">
                <a:latin typeface="Roboto Black"/>
                <a:cs typeface="Roboto Black"/>
              </a:rPr>
              <a:t>Кликните на иконку, чтобы изменить картинку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6119" y="3689350"/>
            <a:ext cx="9031800" cy="381000"/>
          </a:xfrm>
          <a:prstGeom prst="rect">
            <a:avLst/>
          </a:prstGeom>
        </p:spPr>
        <p:txBody>
          <a:bodyPr vert="horz" wrap="square" lIns="0" tIns="0" rIns="0" bIns="0"/>
          <a:lstStyle>
            <a:lvl1pPr marL="0" indent="0" algn="l">
              <a:spcAft>
                <a:spcPts val="0"/>
              </a:spcAft>
              <a:buNone/>
              <a:defRPr sz="1600" b="0" cap="none" baseline="0">
                <a:solidFill>
                  <a:schemeClr val="tx1"/>
                </a:solidFill>
                <a:latin typeface="Roboto Black"/>
                <a:cs typeface="Roboto Black"/>
              </a:defRPr>
            </a:lvl1pPr>
          </a:lstStyle>
          <a:p>
            <a:pPr lvl="0"/>
            <a:r>
              <a:rPr lang="ru-RU" dirty="0"/>
              <a:t>Кликните,</a:t>
            </a:r>
            <a:r>
              <a:rPr lang="en-US" dirty="0"/>
              <a:t> </a:t>
            </a:r>
            <a:r>
              <a:rPr lang="ru-RU" dirty="0"/>
              <a:t>чтобы</a:t>
            </a:r>
            <a:r>
              <a:rPr lang="en-US" dirty="0"/>
              <a:t> </a:t>
            </a:r>
            <a:r>
              <a:rPr lang="ru-RU" dirty="0"/>
              <a:t>изменить</a:t>
            </a:r>
            <a:r>
              <a:rPr lang="en-US" dirty="0"/>
              <a:t> </a:t>
            </a:r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96119" y="4070350"/>
            <a:ext cx="9031800" cy="838200"/>
          </a:xfrm>
          <a:prstGeom prst="rect">
            <a:avLst/>
          </a:prstGeom>
        </p:spPr>
        <p:txBody>
          <a:bodyPr vert="horz" wrap="square" lIns="0" tIns="0" rIns="0" bIns="0"/>
          <a:lstStyle>
            <a:lvl1pPr marL="0" indent="0" algn="l">
              <a:spcAft>
                <a:spcPts val="0"/>
              </a:spcAft>
              <a:buNone/>
              <a:defRPr sz="1200" b="0" i="0" cap="none" baseline="0">
                <a:solidFill>
                  <a:srgbClr val="000000"/>
                </a:solidFill>
                <a:latin typeface="Roboto Regular"/>
                <a:cs typeface="Roboto Regular"/>
              </a:defRPr>
            </a:lvl1pPr>
          </a:lstStyle>
          <a:p>
            <a:pPr lvl="0"/>
            <a:r>
              <a:rPr lang="ru-RU" dirty="0"/>
              <a:t>Кликните, чтобы изменить текст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&amp;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0E78-9E4B-1849-B033-616B98BCB0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6162" y="5495925"/>
            <a:ext cx="9111757" cy="252413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vert="horz" tIns="0" bIns="36000" anchor="ctr" anchorCtr="0"/>
          <a:lstStyle>
            <a:lvl1pPr>
              <a:buNone/>
              <a:defRPr sz="1000" baseline="0">
                <a:latin typeface="Roboto Medium"/>
                <a:cs typeface="Roboto Medium"/>
              </a:defRPr>
            </a:lvl1pPr>
            <a:lvl2pPr>
              <a:defRPr sz="1000">
                <a:latin typeface="Roboto Black"/>
                <a:cs typeface="Roboto Black"/>
              </a:defRPr>
            </a:lvl2pPr>
            <a:lvl3pPr>
              <a:defRPr sz="1000">
                <a:latin typeface="Roboto Black"/>
                <a:cs typeface="Roboto Black"/>
              </a:defRPr>
            </a:lvl3pPr>
            <a:lvl4pPr>
              <a:defRPr sz="1000">
                <a:latin typeface="Roboto Black"/>
                <a:cs typeface="Roboto Black"/>
              </a:defRPr>
            </a:lvl4pPr>
            <a:lvl5pPr>
              <a:defRPr sz="1000">
                <a:latin typeface="Roboto Black"/>
                <a:cs typeface="Roboto Black"/>
              </a:defRPr>
            </a:lvl5pPr>
          </a:lstStyle>
          <a:p>
            <a:pPr lvl="0"/>
            <a:r>
              <a:rPr lang="ru-RU" dirty="0"/>
              <a:t>Кликните, чтобы изменить название презентации или мероприятия и дату</a:t>
            </a:r>
            <a:endParaRPr lang="en-US" dirty="0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8"/>
          </p:nvPr>
        </p:nvSpPr>
        <p:spPr>
          <a:xfrm>
            <a:off x="256163" y="488950"/>
            <a:ext cx="10193556" cy="2895600"/>
          </a:xfrm>
          <a:prstGeom prst="rect">
            <a:avLst/>
          </a:prstGeom>
        </p:spPr>
        <p:txBody>
          <a:bodyPr vert="horz"/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accent2"/>
                </a:solidFill>
                <a:latin typeface="Roboto Black"/>
                <a:cs typeface="Roboto Black"/>
              </a:defRPr>
            </a:lvl1pPr>
          </a:lstStyle>
          <a:p>
            <a:endParaRPr lang="en-US" dirty="0"/>
          </a:p>
          <a:p>
            <a:r>
              <a:rPr lang="ru-RU" dirty="0"/>
              <a:t>Кликните, чтобы вставить график или диаграмму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6119" y="3689350"/>
            <a:ext cx="9031800" cy="381000"/>
          </a:xfrm>
          <a:prstGeom prst="rect">
            <a:avLst/>
          </a:prstGeom>
        </p:spPr>
        <p:txBody>
          <a:bodyPr vert="horz" wrap="square" lIns="0" tIns="0" rIns="0" bIns="0"/>
          <a:lstStyle>
            <a:lvl1pPr marL="0" indent="0" algn="l">
              <a:spcAft>
                <a:spcPts val="0"/>
              </a:spcAft>
              <a:buNone/>
              <a:defRPr sz="1600" b="0" cap="none" baseline="0">
                <a:solidFill>
                  <a:schemeClr val="tx1"/>
                </a:solidFill>
                <a:latin typeface="Roboto Black"/>
                <a:cs typeface="Roboto Black"/>
              </a:defRPr>
            </a:lvl1pPr>
          </a:lstStyle>
          <a:p>
            <a:pPr lvl="0"/>
            <a:r>
              <a:rPr lang="ru-RU" dirty="0"/>
              <a:t>Кликните,</a:t>
            </a:r>
            <a:r>
              <a:rPr lang="en-US" dirty="0"/>
              <a:t> </a:t>
            </a:r>
            <a:r>
              <a:rPr lang="ru-RU" dirty="0"/>
              <a:t>чтобы</a:t>
            </a:r>
            <a:r>
              <a:rPr lang="en-US" dirty="0"/>
              <a:t> </a:t>
            </a:r>
            <a:r>
              <a:rPr lang="ru-RU" dirty="0"/>
              <a:t>изменить</a:t>
            </a:r>
            <a:r>
              <a:rPr lang="en-US" dirty="0"/>
              <a:t> </a:t>
            </a:r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96119" y="4070350"/>
            <a:ext cx="9031800" cy="838200"/>
          </a:xfrm>
          <a:prstGeom prst="rect">
            <a:avLst/>
          </a:prstGeom>
        </p:spPr>
        <p:txBody>
          <a:bodyPr vert="horz" wrap="square" lIns="0" tIns="0" rIns="0" bIns="0" numCol="2" spcCol="180000"/>
          <a:lstStyle>
            <a:lvl1pPr marL="0" indent="0" algn="l">
              <a:spcAft>
                <a:spcPts val="0"/>
              </a:spcAft>
              <a:buNone/>
              <a:defRPr sz="1200" b="0" i="0" cap="none" baseline="0">
                <a:solidFill>
                  <a:srgbClr val="000000"/>
                </a:solidFill>
                <a:latin typeface="Roboto Regular"/>
                <a:cs typeface="Roboto Regular"/>
              </a:defRPr>
            </a:lvl1pPr>
          </a:lstStyle>
          <a:p>
            <a:pPr lvl="0"/>
            <a:r>
              <a:rPr lang="ru-RU" dirty="0"/>
              <a:t>Кликните, чтобы изменить текст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0E78-9E4B-1849-B033-616B98BCB0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6162" y="5495925"/>
            <a:ext cx="9111757" cy="252413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vert="horz" tIns="0" bIns="36000" anchor="ctr" anchorCtr="0"/>
          <a:lstStyle>
            <a:lvl1pPr>
              <a:buNone/>
              <a:defRPr sz="1000" baseline="0">
                <a:latin typeface="Roboto Medium"/>
                <a:cs typeface="Roboto Medium"/>
              </a:defRPr>
            </a:lvl1pPr>
            <a:lvl2pPr>
              <a:defRPr sz="1000">
                <a:latin typeface="Roboto Black"/>
                <a:cs typeface="Roboto Black"/>
              </a:defRPr>
            </a:lvl2pPr>
            <a:lvl3pPr>
              <a:defRPr sz="1000">
                <a:latin typeface="Roboto Black"/>
                <a:cs typeface="Roboto Black"/>
              </a:defRPr>
            </a:lvl3pPr>
            <a:lvl4pPr>
              <a:defRPr sz="1000">
                <a:latin typeface="Roboto Black"/>
                <a:cs typeface="Roboto Black"/>
              </a:defRPr>
            </a:lvl4pPr>
            <a:lvl5pPr>
              <a:defRPr sz="1000">
                <a:latin typeface="Roboto Black"/>
                <a:cs typeface="Roboto Black"/>
              </a:defRPr>
            </a:lvl5pPr>
          </a:lstStyle>
          <a:p>
            <a:pPr lvl="0"/>
            <a:r>
              <a:rPr lang="ru-RU" dirty="0"/>
              <a:t>Кликните, чтобы изменить название презентации или мероприятия и дату</a:t>
            </a:r>
            <a:endParaRPr lang="en-US" dirty="0"/>
          </a:p>
        </p:txBody>
      </p:sp>
      <p:sp>
        <p:nvSpPr>
          <p:cNvPr id="16" name="Table Placeholder 15"/>
          <p:cNvSpPr>
            <a:spLocks noGrp="1"/>
          </p:cNvSpPr>
          <p:nvPr>
            <p:ph type="tbl" sz="quarter" idx="20"/>
          </p:nvPr>
        </p:nvSpPr>
        <p:spPr>
          <a:xfrm>
            <a:off x="616162" y="488950"/>
            <a:ext cx="9456314" cy="3352800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2400" baseline="0">
                <a:solidFill>
                  <a:srgbClr val="D43335"/>
                </a:solidFill>
                <a:latin typeface="Roboto Black"/>
                <a:cs typeface="Roboto Black"/>
              </a:defRPr>
            </a:lvl1pPr>
          </a:lstStyle>
          <a:p>
            <a:endParaRPr lang="en-US" dirty="0"/>
          </a:p>
          <a:p>
            <a:r>
              <a:rPr lang="ru-RU" dirty="0"/>
              <a:t>Кликните, чтобы добавить таблицу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6119" y="4070350"/>
            <a:ext cx="9031800" cy="381000"/>
          </a:xfrm>
          <a:prstGeom prst="rect">
            <a:avLst/>
          </a:prstGeom>
        </p:spPr>
        <p:txBody>
          <a:bodyPr vert="horz" wrap="square" lIns="0" tIns="0" rIns="0" bIns="0"/>
          <a:lstStyle>
            <a:lvl1pPr marL="0" indent="0" algn="l">
              <a:spcAft>
                <a:spcPts val="0"/>
              </a:spcAft>
              <a:buNone/>
              <a:defRPr sz="1600" b="0" cap="none" baseline="0">
                <a:solidFill>
                  <a:schemeClr val="tx1"/>
                </a:solidFill>
                <a:latin typeface="Roboto Black"/>
                <a:cs typeface="Roboto Black"/>
              </a:defRPr>
            </a:lvl1pPr>
          </a:lstStyle>
          <a:p>
            <a:pPr lvl="0"/>
            <a:r>
              <a:rPr lang="ru-RU" dirty="0"/>
              <a:t>Кликните,</a:t>
            </a:r>
            <a:r>
              <a:rPr lang="en-US" dirty="0"/>
              <a:t> </a:t>
            </a:r>
            <a:r>
              <a:rPr lang="ru-RU" dirty="0"/>
              <a:t>чтобы</a:t>
            </a:r>
            <a:r>
              <a:rPr lang="en-US" dirty="0"/>
              <a:t> </a:t>
            </a:r>
            <a:r>
              <a:rPr lang="ru-RU" dirty="0"/>
              <a:t>изменить</a:t>
            </a:r>
            <a:r>
              <a:rPr lang="en-US" dirty="0"/>
              <a:t> </a:t>
            </a:r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96119" y="4451350"/>
            <a:ext cx="9031800" cy="838200"/>
          </a:xfrm>
          <a:prstGeom prst="rect">
            <a:avLst/>
          </a:prstGeom>
        </p:spPr>
        <p:txBody>
          <a:bodyPr vert="horz" wrap="square" lIns="0" tIns="0" rIns="0" bIns="0" numCol="2" spcCol="180000"/>
          <a:lstStyle>
            <a:lvl1pPr marL="0" indent="0" algn="l">
              <a:spcAft>
                <a:spcPts val="0"/>
              </a:spcAft>
              <a:buNone/>
              <a:defRPr sz="1200" b="0" i="0" cap="none" baseline="0">
                <a:solidFill>
                  <a:srgbClr val="000000"/>
                </a:solidFill>
                <a:latin typeface="Roboto Regular"/>
                <a:cs typeface="Roboto Regular"/>
              </a:defRPr>
            </a:lvl1pPr>
          </a:lstStyle>
          <a:p>
            <a:pPr lvl="0"/>
            <a:r>
              <a:rPr lang="ru-RU" dirty="0"/>
              <a:t>Кликните, чтобы изменить текст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LV_pres_cover_background-0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1" y="0"/>
            <a:ext cx="10686058" cy="60071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2297113" y="1784351"/>
            <a:ext cx="533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cap="all" dirty="0">
                <a:solidFill>
                  <a:schemeClr val="bg1"/>
                </a:solidFill>
                <a:latin typeface="Roboto Black"/>
                <a:cs typeface="Roboto Black"/>
              </a:rPr>
              <a:t>Спасибо</a:t>
            </a:r>
            <a:endParaRPr lang="ru-RU" sz="3200" cap="all" baseline="0" dirty="0">
              <a:solidFill>
                <a:schemeClr val="bg1"/>
              </a:solidFill>
              <a:latin typeface="Roboto Black"/>
              <a:cs typeface="Roboto Black"/>
            </a:endParaRPr>
          </a:p>
          <a:p>
            <a:r>
              <a:rPr lang="ru-RU" sz="3200" cap="all" baseline="0" dirty="0">
                <a:solidFill>
                  <a:schemeClr val="bg1"/>
                </a:solidFill>
                <a:latin typeface="Roboto Black"/>
                <a:cs typeface="Roboto Black"/>
              </a:rPr>
              <a:t>За внимание</a:t>
            </a:r>
            <a:endParaRPr lang="en-US" sz="3200" cap="all" dirty="0">
              <a:solidFill>
                <a:schemeClr val="bg1"/>
              </a:solidFill>
              <a:latin typeface="Roboto Black"/>
              <a:cs typeface="Roboto Black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297113" y="4375151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cap="none" dirty="0" err="1">
                <a:solidFill>
                  <a:schemeClr val="bg1"/>
                </a:solidFill>
                <a:latin typeface="Roboto medium"/>
                <a:cs typeface="Roboto medium"/>
              </a:rPr>
              <a:t>obplaw.ru</a:t>
            </a:r>
            <a:endParaRPr lang="en-US" sz="1600" cap="none" dirty="0">
              <a:solidFill>
                <a:schemeClr val="bg1"/>
              </a:solidFill>
              <a:latin typeface="Roboto medium"/>
              <a:cs typeface="Roboto medium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0E78-9E4B-1849-B033-616B98BCB0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6162" y="5495925"/>
            <a:ext cx="9111757" cy="252413"/>
          </a:xfrm>
          <a:prstGeom prst="rect">
            <a:avLst/>
          </a:prstGeom>
          <a:ln w="6350">
            <a:solidFill>
              <a:schemeClr val="bg1"/>
            </a:solidFill>
          </a:ln>
        </p:spPr>
        <p:txBody>
          <a:bodyPr vert="horz" tIns="0" bIns="36000" anchor="ctr" anchorCtr="0"/>
          <a:lstStyle>
            <a:lvl1pPr>
              <a:buNone/>
              <a:defRPr sz="1000" baseline="0">
                <a:solidFill>
                  <a:srgbClr val="FFFFFF"/>
                </a:solidFill>
                <a:latin typeface="Roboto Medium"/>
                <a:cs typeface="Roboto Medium"/>
              </a:defRPr>
            </a:lvl1pPr>
            <a:lvl2pPr>
              <a:defRPr sz="1000">
                <a:latin typeface="Roboto Black"/>
                <a:cs typeface="Roboto Black"/>
              </a:defRPr>
            </a:lvl2pPr>
            <a:lvl3pPr>
              <a:defRPr sz="1000">
                <a:latin typeface="Roboto Black"/>
                <a:cs typeface="Roboto Black"/>
              </a:defRPr>
            </a:lvl3pPr>
            <a:lvl4pPr>
              <a:defRPr sz="1000">
                <a:latin typeface="Roboto Black"/>
                <a:cs typeface="Roboto Black"/>
              </a:defRPr>
            </a:lvl4pPr>
            <a:lvl5pPr>
              <a:defRPr sz="1000">
                <a:latin typeface="Roboto Black"/>
                <a:cs typeface="Roboto Black"/>
              </a:defRPr>
            </a:lvl5pPr>
          </a:lstStyle>
          <a:p>
            <a:pPr lvl="0"/>
            <a:r>
              <a:rPr lang="ru-RU" dirty="0"/>
              <a:t>Кликните, чтобы изменить название презентации или мероприятия и дату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6119" y="2393950"/>
            <a:ext cx="9031800" cy="609600"/>
          </a:xfrm>
          <a:prstGeom prst="rect">
            <a:avLst/>
          </a:prstGeom>
        </p:spPr>
        <p:txBody>
          <a:bodyPr vert="horz" wrap="square" lIns="0" tIns="0" rIns="0" bIns="0"/>
          <a:lstStyle>
            <a:lvl1pPr algn="l">
              <a:spcAft>
                <a:spcPts val="0"/>
              </a:spcAft>
              <a:buNone/>
              <a:defRPr sz="3200" cap="none" baseline="0">
                <a:solidFill>
                  <a:srgbClr val="FFFFFF"/>
                </a:solidFill>
                <a:latin typeface="Roboto Black"/>
                <a:cs typeface="Roboto Black"/>
              </a:defRPr>
            </a:lvl1pPr>
          </a:lstStyle>
          <a:p>
            <a:pPr lvl="0"/>
            <a:r>
              <a:rPr lang="ru-RU" dirty="0"/>
              <a:t>Кликните,</a:t>
            </a:r>
            <a:r>
              <a:rPr lang="en-US" dirty="0"/>
              <a:t> </a:t>
            </a:r>
            <a:r>
              <a:rPr lang="ru-RU" dirty="0"/>
              <a:t>чтобы</a:t>
            </a:r>
            <a:r>
              <a:rPr lang="en-US" dirty="0"/>
              <a:t> </a:t>
            </a:r>
            <a:r>
              <a:rPr lang="ru-RU" dirty="0"/>
              <a:t>изменить</a:t>
            </a:r>
            <a:r>
              <a:rPr lang="en-US" dirty="0"/>
              <a:t> </a:t>
            </a:r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96119" y="3308350"/>
            <a:ext cx="9031800" cy="304800"/>
          </a:xfrm>
          <a:prstGeom prst="rect">
            <a:avLst/>
          </a:prstGeom>
        </p:spPr>
        <p:txBody>
          <a:bodyPr vert="horz" wrap="square" lIns="0" tIns="0" rIns="0" bIns="0"/>
          <a:lstStyle>
            <a:lvl1pPr algn="l">
              <a:spcAft>
                <a:spcPts val="0"/>
              </a:spcAft>
              <a:buNone/>
              <a:defRPr sz="1400" b="0" i="0" cap="none" baseline="0">
                <a:solidFill>
                  <a:srgbClr val="FFFFFF"/>
                </a:solidFill>
                <a:latin typeface="Roboto Medium"/>
                <a:cs typeface="Roboto Medium"/>
              </a:defRPr>
            </a:lvl1pPr>
          </a:lstStyle>
          <a:p>
            <a:pPr lvl="0"/>
            <a:r>
              <a:rPr lang="ru-RU" dirty="0"/>
              <a:t>Кликните, чтобы изменить подзаголовок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LV_pres_cover_background-0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1" y="0"/>
            <a:ext cx="10686057" cy="60071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97113" y="1784350"/>
            <a:ext cx="5943600" cy="2286000"/>
          </a:xfrm>
          <a:prstGeom prst="rect">
            <a:avLst/>
          </a:prstGeom>
        </p:spPr>
        <p:txBody>
          <a:bodyPr vert="horz" wrap="square" lIns="0" tIns="0" rIns="0" bIns="0"/>
          <a:lstStyle>
            <a:lvl1pPr algn="l">
              <a:spcAft>
                <a:spcPts val="0"/>
              </a:spcAft>
              <a:buNone/>
              <a:defRPr sz="3200" cap="all" baseline="0">
                <a:solidFill>
                  <a:schemeClr val="bg1"/>
                </a:solidFill>
                <a:latin typeface="Roboto Black"/>
                <a:cs typeface="Roboto Black"/>
              </a:defRPr>
            </a:lvl1pPr>
          </a:lstStyle>
          <a:p>
            <a:pPr lvl="0"/>
            <a:r>
              <a:rPr lang="ru-RU" dirty="0"/>
              <a:t>Кликните,</a:t>
            </a:r>
          </a:p>
          <a:p>
            <a:pPr lvl="0"/>
            <a:r>
              <a:rPr lang="ru-RU" dirty="0"/>
              <a:t>Чтобы</a:t>
            </a:r>
            <a:r>
              <a:rPr lang="en-US" dirty="0"/>
              <a:t> </a:t>
            </a:r>
            <a:r>
              <a:rPr lang="ru-RU" dirty="0"/>
              <a:t>изменить</a:t>
            </a:r>
          </a:p>
          <a:p>
            <a:pPr lvl="0"/>
            <a:r>
              <a:rPr lang="ru-RU" dirty="0"/>
              <a:t>Название</a:t>
            </a:r>
          </a:p>
          <a:p>
            <a:pPr lvl="0"/>
            <a:r>
              <a:rPr lang="ru-RU" dirty="0"/>
              <a:t>презентации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297113" y="4375151"/>
            <a:ext cx="5943600" cy="304800"/>
          </a:xfrm>
          <a:prstGeom prst="rect">
            <a:avLst/>
          </a:prstGeom>
        </p:spPr>
        <p:txBody>
          <a:bodyPr vert="horz" wrap="square" lIns="0" tIns="0" rIns="0" bIns="0"/>
          <a:lstStyle>
            <a:lvl1pPr algn="l">
              <a:spcAft>
                <a:spcPts val="0"/>
              </a:spcAft>
              <a:buNone/>
              <a:defRPr sz="1400" b="0" i="0" cap="none" baseline="0">
                <a:solidFill>
                  <a:schemeClr val="bg1"/>
                </a:solidFill>
                <a:latin typeface="Roboto Medium"/>
                <a:cs typeface="Roboto Medium"/>
              </a:defRPr>
            </a:lvl1pPr>
          </a:lstStyle>
          <a:p>
            <a:pPr lvl="0"/>
            <a:r>
              <a:rPr lang="ru-RU" dirty="0"/>
              <a:t>Подзаголовок или дата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0E78-9E4B-1849-B033-616B98BCB0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6162" y="5495925"/>
            <a:ext cx="9111757" cy="252413"/>
          </a:xfrm>
          <a:prstGeom prst="rect">
            <a:avLst/>
          </a:prstGeom>
          <a:ln w="6350">
            <a:solidFill>
              <a:schemeClr val="bg1"/>
            </a:solidFill>
          </a:ln>
        </p:spPr>
        <p:txBody>
          <a:bodyPr vert="horz" tIns="0" bIns="36000" anchor="ctr" anchorCtr="0"/>
          <a:lstStyle>
            <a:lvl1pPr>
              <a:buNone/>
              <a:defRPr sz="1000" baseline="0">
                <a:solidFill>
                  <a:srgbClr val="FFFFFF"/>
                </a:solidFill>
                <a:latin typeface="Roboto Medium"/>
                <a:cs typeface="Roboto Medium"/>
              </a:defRPr>
            </a:lvl1pPr>
            <a:lvl2pPr>
              <a:defRPr sz="1000">
                <a:latin typeface="Roboto Black"/>
                <a:cs typeface="Roboto Black"/>
              </a:defRPr>
            </a:lvl2pPr>
            <a:lvl3pPr>
              <a:defRPr sz="1000">
                <a:latin typeface="Roboto Black"/>
                <a:cs typeface="Roboto Black"/>
              </a:defRPr>
            </a:lvl3pPr>
            <a:lvl4pPr>
              <a:defRPr sz="1000">
                <a:latin typeface="Roboto Black"/>
                <a:cs typeface="Roboto Black"/>
              </a:defRPr>
            </a:lvl4pPr>
            <a:lvl5pPr>
              <a:defRPr sz="1000">
                <a:latin typeface="Roboto Black"/>
                <a:cs typeface="Roboto Black"/>
              </a:defRPr>
            </a:lvl5pPr>
          </a:lstStyle>
          <a:p>
            <a:pPr lvl="0"/>
            <a:r>
              <a:rPr lang="ru-RU" dirty="0"/>
              <a:t>Кликните, чтобы изменить название презентации или мероприятия и дату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6119" y="2393950"/>
            <a:ext cx="9031800" cy="609600"/>
          </a:xfrm>
          <a:prstGeom prst="rect">
            <a:avLst/>
          </a:prstGeom>
        </p:spPr>
        <p:txBody>
          <a:bodyPr vert="horz" wrap="square" lIns="0" tIns="0" rIns="0" bIns="0"/>
          <a:lstStyle>
            <a:lvl1pPr algn="l">
              <a:spcAft>
                <a:spcPts val="0"/>
              </a:spcAft>
              <a:buNone/>
              <a:defRPr sz="3200" cap="none" baseline="0">
                <a:solidFill>
                  <a:srgbClr val="FFFFFF"/>
                </a:solidFill>
                <a:latin typeface="Roboto Black"/>
                <a:cs typeface="Roboto Black"/>
              </a:defRPr>
            </a:lvl1pPr>
          </a:lstStyle>
          <a:p>
            <a:pPr lvl="0"/>
            <a:r>
              <a:rPr lang="ru-RU" dirty="0"/>
              <a:t>Кликните,</a:t>
            </a:r>
            <a:r>
              <a:rPr lang="en-US" dirty="0"/>
              <a:t> </a:t>
            </a:r>
            <a:r>
              <a:rPr lang="ru-RU" dirty="0"/>
              <a:t>чтобы</a:t>
            </a:r>
            <a:r>
              <a:rPr lang="en-US" dirty="0"/>
              <a:t> </a:t>
            </a:r>
            <a:r>
              <a:rPr lang="ru-RU" dirty="0"/>
              <a:t>изменить</a:t>
            </a:r>
            <a:r>
              <a:rPr lang="en-US" dirty="0"/>
              <a:t> </a:t>
            </a:r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96119" y="3308350"/>
            <a:ext cx="9031800" cy="304800"/>
          </a:xfrm>
          <a:prstGeom prst="rect">
            <a:avLst/>
          </a:prstGeom>
        </p:spPr>
        <p:txBody>
          <a:bodyPr vert="horz" wrap="square" lIns="0" tIns="0" rIns="0" bIns="0"/>
          <a:lstStyle>
            <a:lvl1pPr algn="l">
              <a:spcAft>
                <a:spcPts val="0"/>
              </a:spcAft>
              <a:buNone/>
              <a:defRPr sz="1400" b="0" i="0" cap="none" baseline="0">
                <a:solidFill>
                  <a:srgbClr val="FFFFFF"/>
                </a:solidFill>
                <a:latin typeface="Roboto Medium"/>
                <a:cs typeface="Roboto Medium"/>
              </a:defRPr>
            </a:lvl1pPr>
          </a:lstStyle>
          <a:p>
            <a:pPr lvl="0"/>
            <a:r>
              <a:rPr lang="ru-RU" dirty="0"/>
              <a:t>Кликните, чтобы изменить подзаголовок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0E78-9E4B-1849-B033-616B98BCB0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6162" y="5495925"/>
            <a:ext cx="9111757" cy="252413"/>
          </a:xfrm>
          <a:prstGeom prst="rect">
            <a:avLst/>
          </a:prstGeom>
          <a:ln w="6350">
            <a:solidFill>
              <a:schemeClr val="tx2"/>
            </a:solidFill>
          </a:ln>
        </p:spPr>
        <p:txBody>
          <a:bodyPr vert="horz" tIns="0" bIns="36000" anchor="ctr" anchorCtr="0"/>
          <a:lstStyle>
            <a:lvl1pPr>
              <a:buNone/>
              <a:defRPr sz="1000" baseline="0">
                <a:solidFill>
                  <a:srgbClr val="05767E"/>
                </a:solidFill>
                <a:latin typeface="Roboto Medium"/>
                <a:cs typeface="Roboto Medium"/>
              </a:defRPr>
            </a:lvl1pPr>
            <a:lvl2pPr>
              <a:defRPr sz="1000">
                <a:latin typeface="Roboto Black"/>
                <a:cs typeface="Roboto Black"/>
              </a:defRPr>
            </a:lvl2pPr>
            <a:lvl3pPr>
              <a:defRPr sz="1000">
                <a:latin typeface="Roboto Black"/>
                <a:cs typeface="Roboto Black"/>
              </a:defRPr>
            </a:lvl3pPr>
            <a:lvl4pPr>
              <a:defRPr sz="1000">
                <a:latin typeface="Roboto Black"/>
                <a:cs typeface="Roboto Black"/>
              </a:defRPr>
            </a:lvl4pPr>
            <a:lvl5pPr>
              <a:defRPr sz="1000">
                <a:latin typeface="Roboto Black"/>
                <a:cs typeface="Roboto Black"/>
              </a:defRPr>
            </a:lvl5pPr>
          </a:lstStyle>
          <a:p>
            <a:pPr lvl="0"/>
            <a:r>
              <a:rPr lang="ru-RU" dirty="0"/>
              <a:t>Кликните, чтобы изменить название презентации или мероприятия и дату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6119" y="2393950"/>
            <a:ext cx="9031800" cy="609600"/>
          </a:xfrm>
          <a:prstGeom prst="rect">
            <a:avLst/>
          </a:prstGeom>
        </p:spPr>
        <p:txBody>
          <a:bodyPr vert="horz" wrap="square" lIns="0" tIns="0" rIns="0" bIns="0"/>
          <a:lstStyle>
            <a:lvl1pPr algn="l">
              <a:spcAft>
                <a:spcPts val="0"/>
              </a:spcAft>
              <a:buNone/>
              <a:defRPr sz="3200" cap="none" baseline="0">
                <a:solidFill>
                  <a:schemeClr val="tx2"/>
                </a:solidFill>
                <a:latin typeface="Roboto Black"/>
                <a:cs typeface="Roboto Black"/>
              </a:defRPr>
            </a:lvl1pPr>
          </a:lstStyle>
          <a:p>
            <a:pPr lvl="0"/>
            <a:r>
              <a:rPr lang="ru-RU" dirty="0"/>
              <a:t>Кликните,</a:t>
            </a:r>
            <a:r>
              <a:rPr lang="en-US" dirty="0"/>
              <a:t> </a:t>
            </a:r>
            <a:r>
              <a:rPr lang="ru-RU" dirty="0"/>
              <a:t>чтобы</a:t>
            </a:r>
            <a:r>
              <a:rPr lang="en-US" dirty="0"/>
              <a:t> </a:t>
            </a:r>
            <a:r>
              <a:rPr lang="ru-RU" dirty="0"/>
              <a:t>изменить</a:t>
            </a:r>
            <a:r>
              <a:rPr lang="en-US" dirty="0"/>
              <a:t> </a:t>
            </a:r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96119" y="3308350"/>
            <a:ext cx="9031800" cy="304800"/>
          </a:xfrm>
          <a:prstGeom prst="rect">
            <a:avLst/>
          </a:prstGeom>
        </p:spPr>
        <p:txBody>
          <a:bodyPr vert="horz" wrap="square" lIns="0" tIns="0" rIns="0" bIns="0"/>
          <a:lstStyle>
            <a:lvl1pPr algn="l">
              <a:spcAft>
                <a:spcPts val="0"/>
              </a:spcAft>
              <a:buNone/>
              <a:defRPr sz="1400" b="0" i="0" cap="none" baseline="0">
                <a:solidFill>
                  <a:schemeClr val="tx2"/>
                </a:solidFill>
                <a:latin typeface="Roboto Medium"/>
                <a:cs typeface="Roboto Medium"/>
              </a:defRPr>
            </a:lvl1pPr>
          </a:lstStyle>
          <a:p>
            <a:pPr lvl="0"/>
            <a:r>
              <a:rPr lang="ru-RU" dirty="0"/>
              <a:t>Кликните, чтобы изменить подзаголовок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5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0E78-9E4B-1849-B033-616B98BCB0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6162" y="5495925"/>
            <a:ext cx="9111757" cy="252413"/>
          </a:xfrm>
          <a:prstGeom prst="rect">
            <a:avLst/>
          </a:prstGeom>
          <a:ln w="6350">
            <a:solidFill>
              <a:schemeClr val="tx2"/>
            </a:solidFill>
          </a:ln>
        </p:spPr>
        <p:txBody>
          <a:bodyPr vert="horz" tIns="0" bIns="36000" anchor="ctr" anchorCtr="0"/>
          <a:lstStyle>
            <a:lvl1pPr>
              <a:buNone/>
              <a:defRPr sz="1000" baseline="0">
                <a:solidFill>
                  <a:srgbClr val="05767E"/>
                </a:solidFill>
                <a:latin typeface="Roboto Medium"/>
                <a:cs typeface="Roboto Medium"/>
              </a:defRPr>
            </a:lvl1pPr>
            <a:lvl2pPr>
              <a:defRPr sz="1000">
                <a:latin typeface="Roboto Black"/>
                <a:cs typeface="Roboto Black"/>
              </a:defRPr>
            </a:lvl2pPr>
            <a:lvl3pPr>
              <a:defRPr sz="1000">
                <a:latin typeface="Roboto Black"/>
                <a:cs typeface="Roboto Black"/>
              </a:defRPr>
            </a:lvl3pPr>
            <a:lvl4pPr>
              <a:defRPr sz="1000">
                <a:latin typeface="Roboto Black"/>
                <a:cs typeface="Roboto Black"/>
              </a:defRPr>
            </a:lvl4pPr>
            <a:lvl5pPr>
              <a:defRPr sz="1000">
                <a:latin typeface="Roboto Black"/>
                <a:cs typeface="Roboto Black"/>
              </a:defRPr>
            </a:lvl5pPr>
          </a:lstStyle>
          <a:p>
            <a:pPr lvl="0"/>
            <a:r>
              <a:rPr lang="ru-RU" dirty="0"/>
              <a:t>Кликните, чтобы изменить название презентации или мероприятия и дату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6119" y="2393950"/>
            <a:ext cx="9031800" cy="609600"/>
          </a:xfrm>
          <a:prstGeom prst="rect">
            <a:avLst/>
          </a:prstGeom>
        </p:spPr>
        <p:txBody>
          <a:bodyPr vert="horz" wrap="square" lIns="0" tIns="0" rIns="0" bIns="0"/>
          <a:lstStyle>
            <a:lvl1pPr algn="l">
              <a:spcAft>
                <a:spcPts val="0"/>
              </a:spcAft>
              <a:buNone/>
              <a:defRPr sz="3200" cap="none" baseline="0">
                <a:solidFill>
                  <a:srgbClr val="05767E"/>
                </a:solidFill>
                <a:latin typeface="Roboto Black"/>
                <a:cs typeface="Roboto Black"/>
              </a:defRPr>
            </a:lvl1pPr>
          </a:lstStyle>
          <a:p>
            <a:pPr lvl="0"/>
            <a:r>
              <a:rPr lang="ru-RU" dirty="0"/>
              <a:t>Кликните,</a:t>
            </a:r>
            <a:r>
              <a:rPr lang="en-US" dirty="0"/>
              <a:t> </a:t>
            </a:r>
            <a:r>
              <a:rPr lang="ru-RU" dirty="0"/>
              <a:t>чтобы</a:t>
            </a:r>
            <a:r>
              <a:rPr lang="en-US" dirty="0"/>
              <a:t> </a:t>
            </a:r>
            <a:r>
              <a:rPr lang="ru-RU" dirty="0"/>
              <a:t>изменить</a:t>
            </a:r>
            <a:r>
              <a:rPr lang="en-US" dirty="0"/>
              <a:t> </a:t>
            </a:r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96119" y="3308350"/>
            <a:ext cx="9031800" cy="304800"/>
          </a:xfrm>
          <a:prstGeom prst="rect">
            <a:avLst/>
          </a:prstGeom>
        </p:spPr>
        <p:txBody>
          <a:bodyPr vert="horz" wrap="square" lIns="0" tIns="0" rIns="0" bIns="0"/>
          <a:lstStyle>
            <a:lvl1pPr algn="l">
              <a:spcAft>
                <a:spcPts val="0"/>
              </a:spcAft>
              <a:buNone/>
              <a:defRPr sz="1400" b="0" i="0" cap="none" baseline="0">
                <a:solidFill>
                  <a:srgbClr val="05767E"/>
                </a:solidFill>
                <a:latin typeface="Roboto Medium"/>
                <a:cs typeface="Roboto Medium"/>
              </a:defRPr>
            </a:lvl1pPr>
          </a:lstStyle>
          <a:p>
            <a:pPr lvl="0"/>
            <a:r>
              <a:rPr lang="ru-RU" dirty="0"/>
              <a:t>Кликните, чтобы изменить подзаголовок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LV_pres_cover_background-0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5881" y="0"/>
            <a:ext cx="10754519" cy="60071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97113" y="1784350"/>
            <a:ext cx="5943600" cy="2286000"/>
          </a:xfrm>
          <a:prstGeom prst="rect">
            <a:avLst/>
          </a:prstGeom>
        </p:spPr>
        <p:txBody>
          <a:bodyPr vert="horz" wrap="square" lIns="0" tIns="0" rIns="0" bIns="0"/>
          <a:lstStyle>
            <a:lvl1pPr algn="l">
              <a:spcAft>
                <a:spcPts val="0"/>
              </a:spcAft>
              <a:buNone/>
              <a:defRPr sz="3200" cap="all" baseline="0">
                <a:solidFill>
                  <a:schemeClr val="tx2"/>
                </a:solidFill>
                <a:latin typeface="Roboto Black"/>
                <a:cs typeface="Roboto Black"/>
              </a:defRPr>
            </a:lvl1pPr>
          </a:lstStyle>
          <a:p>
            <a:pPr lvl="0"/>
            <a:r>
              <a:rPr lang="ru-RU" dirty="0"/>
              <a:t>Кликните,</a:t>
            </a:r>
          </a:p>
          <a:p>
            <a:pPr lvl="0"/>
            <a:r>
              <a:rPr lang="ru-RU" dirty="0"/>
              <a:t>Чтобы</a:t>
            </a:r>
            <a:r>
              <a:rPr lang="en-US" dirty="0"/>
              <a:t> </a:t>
            </a:r>
            <a:r>
              <a:rPr lang="ru-RU" dirty="0"/>
              <a:t>изменить</a:t>
            </a:r>
          </a:p>
          <a:p>
            <a:pPr lvl="0"/>
            <a:r>
              <a:rPr lang="ru-RU" dirty="0"/>
              <a:t>Название</a:t>
            </a:r>
          </a:p>
          <a:p>
            <a:pPr lvl="0"/>
            <a:r>
              <a:rPr lang="ru-RU" dirty="0"/>
              <a:t>презентации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297113" y="4375151"/>
            <a:ext cx="5943600" cy="304800"/>
          </a:xfrm>
          <a:prstGeom prst="rect">
            <a:avLst/>
          </a:prstGeom>
        </p:spPr>
        <p:txBody>
          <a:bodyPr vert="horz" wrap="square" lIns="0" tIns="0" rIns="0" bIns="0"/>
          <a:lstStyle>
            <a:lvl1pPr algn="l">
              <a:spcAft>
                <a:spcPts val="0"/>
              </a:spcAft>
              <a:buNone/>
              <a:defRPr sz="1400" b="0" i="0" cap="none" baseline="0">
                <a:solidFill>
                  <a:schemeClr val="tx2"/>
                </a:solidFill>
                <a:latin typeface="Roboto Medium"/>
                <a:cs typeface="Roboto Medium"/>
              </a:defRPr>
            </a:lvl1pPr>
          </a:lstStyle>
          <a:p>
            <a:pPr lvl="0"/>
            <a:r>
              <a:rPr lang="ru-RU" dirty="0"/>
              <a:t>Подзаголовок или дата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LV_pres_cover_background-01.png"/>
          <p:cNvPicPr preferRelativeResize="0"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362" y="0"/>
            <a:ext cx="10692000" cy="6012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97113" y="1784350"/>
            <a:ext cx="5943600" cy="2286000"/>
          </a:xfrm>
          <a:prstGeom prst="rect">
            <a:avLst/>
          </a:prstGeom>
        </p:spPr>
        <p:txBody>
          <a:bodyPr vert="horz" wrap="square" lIns="0" tIns="0" rIns="0" bIns="0"/>
          <a:lstStyle>
            <a:lvl1pPr algn="l">
              <a:spcAft>
                <a:spcPts val="0"/>
              </a:spcAft>
              <a:buNone/>
              <a:defRPr sz="3200" cap="all" baseline="0">
                <a:solidFill>
                  <a:schemeClr val="tx2"/>
                </a:solidFill>
                <a:latin typeface="Roboto Black"/>
                <a:cs typeface="Roboto Black"/>
              </a:defRPr>
            </a:lvl1pPr>
          </a:lstStyle>
          <a:p>
            <a:pPr lvl="0"/>
            <a:r>
              <a:rPr lang="ru-RU" dirty="0"/>
              <a:t>Кликните,</a:t>
            </a:r>
          </a:p>
          <a:p>
            <a:pPr lvl="0"/>
            <a:r>
              <a:rPr lang="ru-RU" dirty="0"/>
              <a:t>Чтобы</a:t>
            </a:r>
            <a:r>
              <a:rPr lang="en-US" dirty="0"/>
              <a:t> </a:t>
            </a:r>
            <a:r>
              <a:rPr lang="ru-RU" dirty="0"/>
              <a:t>изменить</a:t>
            </a:r>
          </a:p>
          <a:p>
            <a:pPr lvl="0"/>
            <a:r>
              <a:rPr lang="ru-RU" dirty="0"/>
              <a:t>Название</a:t>
            </a:r>
          </a:p>
          <a:p>
            <a:pPr lvl="0"/>
            <a:r>
              <a:rPr lang="ru-RU" dirty="0"/>
              <a:t>презентации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297113" y="4375151"/>
            <a:ext cx="5943600" cy="304800"/>
          </a:xfrm>
          <a:prstGeom prst="rect">
            <a:avLst/>
          </a:prstGeom>
        </p:spPr>
        <p:txBody>
          <a:bodyPr vert="horz" wrap="square" lIns="0" tIns="0" rIns="0" bIns="0"/>
          <a:lstStyle>
            <a:lvl1pPr algn="l">
              <a:spcAft>
                <a:spcPts val="0"/>
              </a:spcAft>
              <a:buNone/>
              <a:defRPr sz="1400" b="0" i="0" cap="none" baseline="0">
                <a:solidFill>
                  <a:srgbClr val="05767E"/>
                </a:solidFill>
                <a:latin typeface="Roboto medium"/>
                <a:cs typeface="Roboto medium"/>
              </a:defRPr>
            </a:lvl1pPr>
          </a:lstStyle>
          <a:p>
            <a:pPr lvl="0"/>
            <a:r>
              <a:rPr lang="ru-RU" dirty="0"/>
              <a:t>Подзаголовок или дата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346000" y="0"/>
            <a:ext cx="5346000" cy="60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5346000" cy="60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OLV_pres_cover_1-0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1" y="0"/>
            <a:ext cx="10686057" cy="600709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53520" y="1936751"/>
            <a:ext cx="2590006" cy="609600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180000" tIns="36000" rIns="180000" bIns="36000"/>
          <a:lstStyle>
            <a:lvl1pPr algn="l">
              <a:spcAft>
                <a:spcPts val="0"/>
              </a:spcAft>
              <a:buNone/>
              <a:defRPr sz="3200" b="0" cap="all" baseline="0">
                <a:solidFill>
                  <a:schemeClr val="bg1"/>
                </a:solidFill>
                <a:latin typeface="Roboto Black"/>
                <a:cs typeface="Roboto Black"/>
              </a:defRPr>
            </a:lvl1pPr>
          </a:lstStyle>
          <a:p>
            <a:pPr lvl="0"/>
            <a:r>
              <a:rPr lang="ru-RU" dirty="0"/>
              <a:t>Кликните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753519" y="2546350"/>
            <a:ext cx="4495799" cy="609600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180000" tIns="36000" rIns="180000" bIns="36000"/>
          <a:lstStyle>
            <a:lvl1pPr algn="l">
              <a:spcAft>
                <a:spcPts val="0"/>
              </a:spcAft>
              <a:buNone/>
              <a:defRPr sz="3200" b="0" cap="all" baseline="0">
                <a:solidFill>
                  <a:schemeClr val="bg1"/>
                </a:solidFill>
                <a:latin typeface="Roboto Black"/>
                <a:cs typeface="Roboto Black"/>
              </a:defRPr>
            </a:lvl1pPr>
          </a:lstStyle>
          <a:p>
            <a:pPr lvl="0"/>
            <a:r>
              <a:rPr lang="ru-RU" dirty="0"/>
              <a:t>Чтобы изменить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753520" y="3155950"/>
            <a:ext cx="2590006" cy="609600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180000" tIns="36000" rIns="180000" bIns="36000"/>
          <a:lstStyle>
            <a:lvl1pPr algn="l">
              <a:spcAft>
                <a:spcPts val="0"/>
              </a:spcAft>
              <a:buNone/>
              <a:defRPr sz="3200" b="0" cap="all" baseline="0">
                <a:solidFill>
                  <a:schemeClr val="bg1"/>
                </a:solidFill>
                <a:latin typeface="Roboto Black"/>
                <a:cs typeface="Roboto Black"/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53520" y="3765551"/>
            <a:ext cx="3428206" cy="609600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180000" tIns="36000" rIns="180000" bIns="36000"/>
          <a:lstStyle>
            <a:lvl1pPr algn="l">
              <a:spcAft>
                <a:spcPts val="0"/>
              </a:spcAft>
              <a:buNone/>
              <a:defRPr sz="3200" b="0" cap="all" baseline="0">
                <a:solidFill>
                  <a:schemeClr val="bg1"/>
                </a:solidFill>
                <a:latin typeface="Roboto Black"/>
                <a:cs typeface="Roboto Black"/>
              </a:defRPr>
            </a:lvl1pPr>
          </a:lstStyle>
          <a:p>
            <a:pPr lvl="0"/>
            <a:r>
              <a:rPr lang="ru-RU" dirty="0"/>
              <a:t>презентации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753519" y="4679950"/>
            <a:ext cx="2592481" cy="457200"/>
          </a:xfrm>
          <a:prstGeom prst="rect">
            <a:avLst/>
          </a:prstGeom>
        </p:spPr>
        <p:txBody>
          <a:bodyPr vert="horz" wrap="square" lIns="0" tIns="0" rIns="0" bIns="0"/>
          <a:lstStyle>
            <a:lvl1pPr algn="l">
              <a:spcAft>
                <a:spcPts val="0"/>
              </a:spcAft>
              <a:buNone/>
              <a:defRPr sz="1400" b="0" i="0" cap="none" baseline="0">
                <a:solidFill>
                  <a:schemeClr val="bg1"/>
                </a:solidFill>
                <a:latin typeface="Roboto medium"/>
                <a:cs typeface="Roboto medium"/>
              </a:defRPr>
            </a:lvl1pPr>
          </a:lstStyle>
          <a:p>
            <a:pPr lvl="0"/>
            <a:r>
              <a:rPr lang="ru-RU" dirty="0"/>
              <a:t>Подзаголовок или дата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346000" y="0"/>
            <a:ext cx="5346000" cy="60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5346000" cy="60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OLV_pres_cover_1-0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1" y="0"/>
            <a:ext cx="10686057" cy="60071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53520" y="1936751"/>
            <a:ext cx="2590006" cy="609600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180000" tIns="36000" rIns="180000" bIns="36000"/>
          <a:lstStyle>
            <a:lvl1pPr algn="l">
              <a:spcAft>
                <a:spcPts val="0"/>
              </a:spcAft>
              <a:buNone/>
              <a:defRPr sz="3200" b="0" cap="all" baseline="0">
                <a:solidFill>
                  <a:schemeClr val="bg1"/>
                </a:solidFill>
                <a:latin typeface="Roboto Black"/>
                <a:cs typeface="Roboto Black"/>
              </a:defRPr>
            </a:lvl1pPr>
          </a:lstStyle>
          <a:p>
            <a:pPr lvl="0"/>
            <a:r>
              <a:rPr lang="ru-RU" dirty="0"/>
              <a:t>Кликните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753519" y="2546350"/>
            <a:ext cx="4495799" cy="609600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180000" tIns="36000" rIns="180000" bIns="36000"/>
          <a:lstStyle>
            <a:lvl1pPr algn="l">
              <a:spcAft>
                <a:spcPts val="0"/>
              </a:spcAft>
              <a:buNone/>
              <a:defRPr sz="3200" b="0" cap="all" baseline="0">
                <a:solidFill>
                  <a:schemeClr val="bg1"/>
                </a:solidFill>
                <a:latin typeface="Roboto Black"/>
                <a:cs typeface="Roboto Black"/>
              </a:defRPr>
            </a:lvl1pPr>
          </a:lstStyle>
          <a:p>
            <a:pPr lvl="0"/>
            <a:r>
              <a:rPr lang="ru-RU" dirty="0"/>
              <a:t>Чтобы изменить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753520" y="3155950"/>
            <a:ext cx="2590006" cy="609600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180000" tIns="36000" rIns="180000" bIns="36000"/>
          <a:lstStyle>
            <a:lvl1pPr algn="l">
              <a:spcAft>
                <a:spcPts val="0"/>
              </a:spcAft>
              <a:buNone/>
              <a:defRPr sz="3200" b="0" cap="all" baseline="0">
                <a:solidFill>
                  <a:schemeClr val="bg1"/>
                </a:solidFill>
                <a:latin typeface="Roboto Black"/>
                <a:cs typeface="Roboto Black"/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53520" y="3765551"/>
            <a:ext cx="3428206" cy="609600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180000" tIns="36000" rIns="180000" bIns="36000"/>
          <a:lstStyle>
            <a:lvl1pPr algn="l">
              <a:spcAft>
                <a:spcPts val="0"/>
              </a:spcAft>
              <a:buNone/>
              <a:defRPr sz="3200" b="0" cap="all" baseline="0">
                <a:solidFill>
                  <a:schemeClr val="bg1"/>
                </a:solidFill>
                <a:latin typeface="Roboto Black"/>
                <a:cs typeface="Roboto Black"/>
              </a:defRPr>
            </a:lvl1pPr>
          </a:lstStyle>
          <a:p>
            <a:pPr lvl="0"/>
            <a:r>
              <a:rPr lang="ru-RU" dirty="0"/>
              <a:t>презентации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753519" y="4679950"/>
            <a:ext cx="2592481" cy="457200"/>
          </a:xfrm>
          <a:prstGeom prst="rect">
            <a:avLst/>
          </a:prstGeom>
        </p:spPr>
        <p:txBody>
          <a:bodyPr vert="horz" wrap="square" lIns="0" tIns="0" rIns="0" bIns="0"/>
          <a:lstStyle>
            <a:lvl1pPr algn="l">
              <a:spcAft>
                <a:spcPts val="0"/>
              </a:spcAft>
              <a:buNone/>
              <a:defRPr sz="1400" b="0" i="0" cap="none" baseline="0">
                <a:solidFill>
                  <a:schemeClr val="bg1"/>
                </a:solidFill>
                <a:latin typeface="Roboto Medium"/>
                <a:cs typeface="Roboto Medium"/>
              </a:defRPr>
            </a:lvl1pPr>
          </a:lstStyle>
          <a:p>
            <a:pPr lvl="0"/>
            <a:r>
              <a:rPr lang="ru-RU" dirty="0"/>
              <a:t>Подзаголовок или дата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346000" y="0"/>
            <a:ext cx="5346000" cy="60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5346000" cy="601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OLV_pres_cover_1-0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1" y="1"/>
            <a:ext cx="10686057" cy="600709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53520" y="1936751"/>
            <a:ext cx="2590006" cy="609600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180000" tIns="36000" rIns="180000" bIns="36000"/>
          <a:lstStyle>
            <a:lvl1pPr algn="l">
              <a:spcAft>
                <a:spcPts val="0"/>
              </a:spcAft>
              <a:buNone/>
              <a:defRPr sz="3200" b="0" cap="all" baseline="0">
                <a:solidFill>
                  <a:schemeClr val="bg1"/>
                </a:solidFill>
                <a:latin typeface="Roboto Black"/>
                <a:cs typeface="Roboto Black"/>
              </a:defRPr>
            </a:lvl1pPr>
          </a:lstStyle>
          <a:p>
            <a:pPr lvl="0"/>
            <a:r>
              <a:rPr lang="ru-RU" dirty="0"/>
              <a:t>Кликните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753519" y="2546350"/>
            <a:ext cx="4495799" cy="609600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180000" tIns="36000" rIns="180000" bIns="36000"/>
          <a:lstStyle>
            <a:lvl1pPr algn="l">
              <a:spcAft>
                <a:spcPts val="0"/>
              </a:spcAft>
              <a:buNone/>
              <a:defRPr sz="3200" b="0" cap="all" baseline="0">
                <a:solidFill>
                  <a:schemeClr val="bg1"/>
                </a:solidFill>
                <a:latin typeface="Roboto Black"/>
                <a:cs typeface="Roboto Black"/>
              </a:defRPr>
            </a:lvl1pPr>
          </a:lstStyle>
          <a:p>
            <a:pPr lvl="0"/>
            <a:r>
              <a:rPr lang="ru-RU" dirty="0"/>
              <a:t>Чтобы изменить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753520" y="3155950"/>
            <a:ext cx="2590006" cy="609600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180000" tIns="36000" rIns="180000" bIns="36000"/>
          <a:lstStyle>
            <a:lvl1pPr algn="l">
              <a:spcAft>
                <a:spcPts val="0"/>
              </a:spcAft>
              <a:buNone/>
              <a:defRPr sz="3200" b="0" cap="all" baseline="0">
                <a:solidFill>
                  <a:schemeClr val="bg1"/>
                </a:solidFill>
                <a:latin typeface="Roboto Black"/>
                <a:cs typeface="Roboto Black"/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53520" y="3765551"/>
            <a:ext cx="3428206" cy="609600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180000" tIns="36000" rIns="180000" bIns="36000"/>
          <a:lstStyle>
            <a:lvl1pPr algn="l">
              <a:spcAft>
                <a:spcPts val="0"/>
              </a:spcAft>
              <a:buNone/>
              <a:defRPr sz="3200" b="0" cap="all" baseline="0">
                <a:solidFill>
                  <a:schemeClr val="bg1"/>
                </a:solidFill>
                <a:latin typeface="Roboto Black"/>
                <a:cs typeface="Roboto Black"/>
              </a:defRPr>
            </a:lvl1pPr>
          </a:lstStyle>
          <a:p>
            <a:pPr lvl="0"/>
            <a:r>
              <a:rPr lang="ru-RU" dirty="0"/>
              <a:t>презентации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753519" y="4679950"/>
            <a:ext cx="2592481" cy="457200"/>
          </a:xfrm>
          <a:prstGeom prst="rect">
            <a:avLst/>
          </a:prstGeom>
        </p:spPr>
        <p:txBody>
          <a:bodyPr vert="horz" wrap="square" lIns="0" tIns="0" rIns="0" bIns="0"/>
          <a:lstStyle>
            <a:lvl1pPr algn="l">
              <a:spcAft>
                <a:spcPts val="0"/>
              </a:spcAft>
              <a:buNone/>
              <a:defRPr sz="1400" b="0" i="0" cap="none" baseline="0">
                <a:solidFill>
                  <a:schemeClr val="bg1"/>
                </a:solidFill>
                <a:latin typeface="Roboto Medium"/>
                <a:cs typeface="Roboto Medium"/>
              </a:defRPr>
            </a:lvl1pPr>
          </a:lstStyle>
          <a:p>
            <a:pPr lvl="0"/>
            <a:r>
              <a:rPr lang="ru-RU" dirty="0"/>
              <a:t>Подзаголовок или дата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346000" y="0"/>
            <a:ext cx="5346000" cy="60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5346000" cy="601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OLV_pres_cover_1-0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1" y="1"/>
            <a:ext cx="10686057" cy="600709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53520" y="1936751"/>
            <a:ext cx="2590006" cy="609600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180000" tIns="36000" rIns="180000" bIns="36000"/>
          <a:lstStyle>
            <a:lvl1pPr algn="l">
              <a:spcAft>
                <a:spcPts val="0"/>
              </a:spcAft>
              <a:buNone/>
              <a:defRPr sz="3200" b="0" cap="all" baseline="0">
                <a:solidFill>
                  <a:schemeClr val="bg1"/>
                </a:solidFill>
                <a:latin typeface="Roboto Black"/>
                <a:cs typeface="Roboto Black"/>
              </a:defRPr>
            </a:lvl1pPr>
          </a:lstStyle>
          <a:p>
            <a:pPr lvl="0"/>
            <a:r>
              <a:rPr lang="ru-RU" dirty="0"/>
              <a:t>Кликните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753519" y="2546350"/>
            <a:ext cx="4495799" cy="609600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180000" tIns="36000" rIns="180000" bIns="36000"/>
          <a:lstStyle>
            <a:lvl1pPr algn="l">
              <a:spcAft>
                <a:spcPts val="0"/>
              </a:spcAft>
              <a:buNone/>
              <a:defRPr sz="3200" b="0" cap="all" baseline="0">
                <a:solidFill>
                  <a:schemeClr val="bg1"/>
                </a:solidFill>
                <a:latin typeface="Roboto Black"/>
                <a:cs typeface="Roboto Black"/>
              </a:defRPr>
            </a:lvl1pPr>
          </a:lstStyle>
          <a:p>
            <a:pPr lvl="0"/>
            <a:r>
              <a:rPr lang="ru-RU" dirty="0"/>
              <a:t>Чтобы изменить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753520" y="3155950"/>
            <a:ext cx="2590006" cy="609600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180000" tIns="36000" rIns="180000" bIns="36000"/>
          <a:lstStyle>
            <a:lvl1pPr algn="l">
              <a:spcAft>
                <a:spcPts val="0"/>
              </a:spcAft>
              <a:buNone/>
              <a:defRPr sz="3200" b="0" cap="all" baseline="0">
                <a:solidFill>
                  <a:schemeClr val="bg1"/>
                </a:solidFill>
                <a:latin typeface="Roboto Black"/>
                <a:cs typeface="Roboto Black"/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53520" y="3765551"/>
            <a:ext cx="3428206" cy="609600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180000" tIns="36000" rIns="180000" bIns="36000"/>
          <a:lstStyle>
            <a:lvl1pPr algn="l">
              <a:spcAft>
                <a:spcPts val="0"/>
              </a:spcAft>
              <a:buNone/>
              <a:defRPr sz="3200" b="0" cap="all" baseline="0">
                <a:solidFill>
                  <a:schemeClr val="bg1"/>
                </a:solidFill>
                <a:latin typeface="Roboto Black"/>
                <a:cs typeface="Roboto Black"/>
              </a:defRPr>
            </a:lvl1pPr>
          </a:lstStyle>
          <a:p>
            <a:pPr lvl="0"/>
            <a:r>
              <a:rPr lang="ru-RU" dirty="0"/>
              <a:t>презентации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753519" y="4679950"/>
            <a:ext cx="2592481" cy="457200"/>
          </a:xfrm>
          <a:prstGeom prst="rect">
            <a:avLst/>
          </a:prstGeom>
        </p:spPr>
        <p:txBody>
          <a:bodyPr vert="horz" wrap="square" lIns="0" tIns="0" rIns="0" bIns="0"/>
          <a:lstStyle>
            <a:lvl1pPr algn="l">
              <a:spcAft>
                <a:spcPts val="0"/>
              </a:spcAft>
              <a:buNone/>
              <a:defRPr sz="1400" b="0" i="0" cap="none" baseline="0">
                <a:solidFill>
                  <a:schemeClr val="tx1"/>
                </a:solidFill>
                <a:latin typeface="Roboto medium"/>
                <a:cs typeface="Roboto medium"/>
              </a:defRPr>
            </a:lvl1pPr>
          </a:lstStyle>
          <a:p>
            <a:pPr lvl="0"/>
            <a:r>
              <a:rPr lang="ru-RU" dirty="0"/>
              <a:t>Подзаголовок или дата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LV_pres_cover_2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0" y="0"/>
            <a:ext cx="10686058" cy="6007100"/>
          </a:xfrm>
          <a:prstGeom prst="rect">
            <a:avLst/>
          </a:prstGeom>
        </p:spPr>
      </p:pic>
      <p:pic>
        <p:nvPicPr>
          <p:cNvPr id="14" name="Picture 13" descr="OLV_pres_cover_1-0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91" y="0"/>
            <a:ext cx="10686057" cy="600709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53520" y="1936751"/>
            <a:ext cx="2590006" cy="609600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180000" tIns="36000" rIns="180000" bIns="36000"/>
          <a:lstStyle>
            <a:lvl1pPr algn="l">
              <a:spcAft>
                <a:spcPts val="0"/>
              </a:spcAft>
              <a:buNone/>
              <a:defRPr sz="3200" b="0" cap="all" baseline="0">
                <a:solidFill>
                  <a:schemeClr val="bg1"/>
                </a:solidFill>
                <a:latin typeface="Roboto Black"/>
                <a:cs typeface="Roboto Black"/>
              </a:defRPr>
            </a:lvl1pPr>
          </a:lstStyle>
          <a:p>
            <a:pPr lvl="0"/>
            <a:r>
              <a:rPr lang="ru-RU" dirty="0"/>
              <a:t>Кликните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753519" y="2546350"/>
            <a:ext cx="4495799" cy="609600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180000" tIns="36000" rIns="180000" bIns="36000"/>
          <a:lstStyle>
            <a:lvl1pPr algn="l">
              <a:spcAft>
                <a:spcPts val="0"/>
              </a:spcAft>
              <a:buNone/>
              <a:defRPr sz="3200" b="0" cap="all" baseline="0">
                <a:solidFill>
                  <a:schemeClr val="bg1"/>
                </a:solidFill>
                <a:latin typeface="Roboto Black"/>
                <a:cs typeface="Roboto Black"/>
              </a:defRPr>
            </a:lvl1pPr>
          </a:lstStyle>
          <a:p>
            <a:pPr lvl="0"/>
            <a:r>
              <a:rPr lang="ru-RU" dirty="0"/>
              <a:t>Чтобы изменить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753520" y="3155950"/>
            <a:ext cx="2590006" cy="609600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180000" tIns="36000" rIns="180000" bIns="36000"/>
          <a:lstStyle>
            <a:lvl1pPr algn="l">
              <a:spcAft>
                <a:spcPts val="0"/>
              </a:spcAft>
              <a:buNone/>
              <a:defRPr sz="3200" b="0" cap="all" baseline="0">
                <a:solidFill>
                  <a:schemeClr val="bg1"/>
                </a:solidFill>
                <a:latin typeface="Roboto Black"/>
                <a:cs typeface="Roboto Black"/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53520" y="3765551"/>
            <a:ext cx="3428206" cy="609600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180000" tIns="36000" rIns="180000" bIns="36000"/>
          <a:lstStyle>
            <a:lvl1pPr algn="l">
              <a:spcAft>
                <a:spcPts val="0"/>
              </a:spcAft>
              <a:buNone/>
              <a:defRPr sz="3200" b="0" cap="all" baseline="0">
                <a:solidFill>
                  <a:schemeClr val="bg1"/>
                </a:solidFill>
                <a:latin typeface="Roboto Black"/>
                <a:cs typeface="Roboto Black"/>
              </a:defRPr>
            </a:lvl1pPr>
          </a:lstStyle>
          <a:p>
            <a:pPr lvl="0"/>
            <a:r>
              <a:rPr lang="ru-RU" dirty="0"/>
              <a:t>презентации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753519" y="4679950"/>
            <a:ext cx="2592481" cy="457200"/>
          </a:xfrm>
          <a:prstGeom prst="rect">
            <a:avLst/>
          </a:prstGeom>
        </p:spPr>
        <p:txBody>
          <a:bodyPr vert="horz" wrap="square" lIns="0" tIns="0" rIns="0" bIns="0"/>
          <a:lstStyle>
            <a:lvl1pPr algn="l">
              <a:spcAft>
                <a:spcPts val="0"/>
              </a:spcAft>
              <a:buNone/>
              <a:defRPr sz="1400" b="0" i="0" cap="none" baseline="0">
                <a:solidFill>
                  <a:srgbClr val="000000"/>
                </a:solidFill>
                <a:latin typeface="Roboto medium"/>
                <a:cs typeface="Roboto medium"/>
              </a:defRPr>
            </a:lvl1pPr>
          </a:lstStyle>
          <a:p>
            <a:pPr lvl="0"/>
            <a:r>
              <a:rPr lang="ru-RU" dirty="0"/>
              <a:t>Подзаголовок или дата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6162" y="5496586"/>
            <a:ext cx="360000" cy="252000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vert="horz" lIns="0" tIns="0" rIns="0" bIns="0" rtlCol="0" anchor="ctr" anchorCtr="1"/>
          <a:lstStyle>
            <a:lvl1pPr algn="ctr">
              <a:defRPr sz="1000">
                <a:solidFill>
                  <a:schemeClr val="tx1"/>
                </a:solidFill>
                <a:latin typeface="Roboto Medium"/>
                <a:cs typeface="Roboto Medium"/>
              </a:defRPr>
            </a:lvl1pPr>
          </a:lstStyle>
          <a:p>
            <a:fld id="{C4A10E78-9E4B-1849-B033-616B98BCB0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9727919" y="5496586"/>
            <a:ext cx="712080" cy="252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r>
              <a:rPr lang="ru-RU" sz="1000" dirty="0">
                <a:latin typeface="Roboto Medium"/>
                <a:cs typeface="Roboto Medium"/>
              </a:rPr>
              <a:t>©</a:t>
            </a:r>
            <a:r>
              <a:rPr lang="ru-RU" sz="1000" baseline="0" dirty="0">
                <a:latin typeface="Roboto Medium"/>
                <a:cs typeface="Roboto Medium"/>
              </a:rPr>
              <a:t> ОБП</a:t>
            </a:r>
            <a:endParaRPr lang="en-US" sz="1000" dirty="0">
              <a:latin typeface="Roboto Medium"/>
              <a:cs typeface="Roboto Medium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6162" y="5496586"/>
            <a:ext cx="360000" cy="252000"/>
          </a:xfrm>
          <a:prstGeom prst="rect">
            <a:avLst/>
          </a:prstGeom>
          <a:ln w="6350">
            <a:solidFill>
              <a:schemeClr val="bg1"/>
            </a:solidFill>
          </a:ln>
        </p:spPr>
        <p:txBody>
          <a:bodyPr vert="horz" lIns="0" tIns="0" rIns="0" bIns="0" rtlCol="0" anchor="ctr" anchorCtr="1"/>
          <a:lstStyle>
            <a:lvl1pPr algn="ctr">
              <a:defRPr sz="1000">
                <a:solidFill>
                  <a:schemeClr val="bg1"/>
                </a:solidFill>
                <a:latin typeface="Roboto Medium"/>
                <a:cs typeface="Roboto Medium"/>
              </a:defRPr>
            </a:lvl1pPr>
          </a:lstStyle>
          <a:p>
            <a:fld id="{C4A10E78-9E4B-1849-B033-616B98BCB0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9727919" y="5496586"/>
            <a:ext cx="712080" cy="2520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r>
              <a:rPr lang="ru-RU" sz="1000" dirty="0">
                <a:solidFill>
                  <a:srgbClr val="FFFFFF"/>
                </a:solidFill>
                <a:latin typeface="Roboto Medium"/>
                <a:cs typeface="Roboto Medium"/>
              </a:rPr>
              <a:t>©</a:t>
            </a:r>
            <a:r>
              <a:rPr lang="ru-RU" sz="1000" baseline="0" dirty="0">
                <a:solidFill>
                  <a:srgbClr val="FFFFFF"/>
                </a:solidFill>
                <a:latin typeface="Roboto Medium"/>
                <a:cs typeface="Roboto Medium"/>
              </a:rPr>
              <a:t> ОБП</a:t>
            </a:r>
            <a:endParaRPr lang="en-US" sz="1000" dirty="0">
              <a:solidFill>
                <a:srgbClr val="FFFFFF"/>
              </a:solidFill>
              <a:latin typeface="Roboto Medium"/>
              <a:cs typeface="Roboto Medium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6162" y="5496586"/>
            <a:ext cx="360000" cy="252000"/>
          </a:xfrm>
          <a:prstGeom prst="rect">
            <a:avLst/>
          </a:prstGeom>
          <a:ln w="6350">
            <a:solidFill>
              <a:schemeClr val="tx2"/>
            </a:solidFill>
          </a:ln>
        </p:spPr>
        <p:txBody>
          <a:bodyPr vert="horz" lIns="0" tIns="0" rIns="0" bIns="0" rtlCol="0" anchor="ctr" anchorCtr="1"/>
          <a:lstStyle>
            <a:lvl1pPr algn="ctr">
              <a:defRPr sz="1000">
                <a:solidFill>
                  <a:srgbClr val="05767E"/>
                </a:solidFill>
                <a:latin typeface="Roboto Medium"/>
                <a:cs typeface="Roboto Medium"/>
              </a:defRPr>
            </a:lvl1pPr>
          </a:lstStyle>
          <a:p>
            <a:fld id="{C4A10E78-9E4B-1849-B033-616B98BCB0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9727919" y="5496586"/>
            <a:ext cx="712080" cy="252000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r>
              <a:rPr lang="ru-RU" sz="1000" dirty="0">
                <a:solidFill>
                  <a:srgbClr val="05767E"/>
                </a:solidFill>
                <a:latin typeface="Roboto Medium"/>
                <a:cs typeface="Roboto Medium"/>
              </a:rPr>
              <a:t>©</a:t>
            </a:r>
            <a:r>
              <a:rPr lang="ru-RU" sz="1000" baseline="0" dirty="0">
                <a:solidFill>
                  <a:srgbClr val="05767E"/>
                </a:solidFill>
                <a:latin typeface="Roboto Medium"/>
                <a:cs typeface="Roboto Medium"/>
              </a:rPr>
              <a:t> ОБП</a:t>
            </a:r>
            <a:endParaRPr lang="en-US" sz="1000" dirty="0">
              <a:solidFill>
                <a:srgbClr val="05767E"/>
              </a:solidFill>
              <a:latin typeface="Roboto Medium"/>
              <a:cs typeface="Roboto Medium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31952" y="1787040"/>
            <a:ext cx="4896543" cy="609600"/>
          </a:xfrm>
        </p:spPr>
        <p:txBody>
          <a:bodyPr/>
          <a:lstStyle/>
          <a:p>
            <a:pPr marL="0" indent="0">
              <a:spcBef>
                <a:spcPts val="200"/>
              </a:spcBef>
            </a:pPr>
            <a:r>
              <a:rPr lang="ru-RU" sz="2800" dirty="0"/>
              <a:t>Отдельные аспекты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031951" y="2396639"/>
            <a:ext cx="5567494" cy="609600"/>
          </a:xfrm>
        </p:spPr>
        <p:txBody>
          <a:bodyPr/>
          <a:lstStyle/>
          <a:p>
            <a:pPr marL="0" indent="0">
              <a:spcBef>
                <a:spcPts val="200"/>
              </a:spcBef>
            </a:pPr>
            <a:r>
              <a:rPr lang="ru-RU" sz="2800" dirty="0"/>
              <a:t>страхового возмещения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031951" y="3006239"/>
            <a:ext cx="6408712" cy="609600"/>
          </a:xfrm>
        </p:spPr>
        <p:txBody>
          <a:bodyPr/>
          <a:lstStyle/>
          <a:p>
            <a:r>
              <a:rPr lang="ru-RU" sz="2800" dirty="0"/>
              <a:t>по договорам обязательного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031951" y="3615838"/>
            <a:ext cx="6840759" cy="608400"/>
          </a:xfrm>
        </p:spPr>
        <p:txBody>
          <a:bodyPr/>
          <a:lstStyle/>
          <a:p>
            <a:r>
              <a:rPr lang="ru-RU" sz="2800" dirty="0"/>
              <a:t>страхования </a:t>
            </a:r>
            <a:r>
              <a:rPr lang="ru-RU" sz="2800" dirty="0"/>
              <a:t>о</a:t>
            </a:r>
            <a:r>
              <a:rPr lang="ru-RU" sz="2800" dirty="0" smtClean="0"/>
              <a:t>тветственности</a:t>
            </a:r>
            <a:endParaRPr lang="ru-RU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463999" y="4947766"/>
            <a:ext cx="3238872" cy="457200"/>
          </a:xfrm>
        </p:spPr>
        <p:txBody>
          <a:bodyPr/>
          <a:lstStyle/>
          <a:p>
            <a:r>
              <a:rPr lang="ru-RU" dirty="0"/>
              <a:t>Ульяна  Гоголишвили-Нефедова</a:t>
            </a:r>
            <a:endParaRPr lang="en-US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2031950" y="4195350"/>
            <a:ext cx="6840759" cy="608400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180000" tIns="36000" rIns="180000" bIns="36000"/>
          <a:lstStyle/>
          <a:p>
            <a:pPr marL="342900" lvl="0" indent="-342900">
              <a:spcBef>
                <a:spcPct val="20000"/>
              </a:spcBef>
            </a:pPr>
            <a:r>
              <a:rPr lang="ru-RU" sz="2800" cap="all" dirty="0">
                <a:solidFill>
                  <a:schemeClr val="bg1"/>
                </a:solidFill>
                <a:latin typeface="Roboto Black"/>
                <a:cs typeface="Roboto Black"/>
              </a:rPr>
              <a:t>арбитражного управляющего 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8476699" y="5163790"/>
            <a:ext cx="1116092" cy="4572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1484A"/>
                </a:solidFill>
                <a:effectLst/>
                <a:uLnTx/>
                <a:uFillTx/>
                <a:latin typeface="Roboto Medium"/>
                <a:ea typeface="+mn-ea"/>
                <a:cs typeface="Roboto Medium"/>
              </a:rPr>
              <a:t>30.11.2017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0E78-9E4B-1849-B033-616B98BCB00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800" dirty="0"/>
              <a:t>Отдельные аспекты страхового возмещения по договорам обязательного страхования ответственности арбитражного управляющего, тенденции и судебная практика. 30.11.2017</a:t>
            </a:r>
            <a:endParaRPr lang="en-US" sz="800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291065" y="52234"/>
          <a:ext cx="10453854" cy="2375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447775" y="2211462"/>
          <a:ext cx="9840685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0E78-9E4B-1849-B033-616B98BCB00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800" dirty="0">
                <a:latin typeface="Roboto Medium" pitchFamily="2" charset="0"/>
                <a:ea typeface="Roboto Medium" pitchFamily="2" charset="0"/>
                <a:cs typeface="Roboto Medium" pitchFamily="2" charset="0"/>
              </a:rPr>
              <a:t>Отдельные аспекты страхового возмещения по договорам обязательного страхования ответственности арбитражного управляющего, тенденции и судебная практика. 30.11.2017</a:t>
            </a:r>
            <a:endParaRPr lang="en-US" sz="800" dirty="0">
              <a:latin typeface="Roboto Medium" pitchFamily="2" charset="0"/>
              <a:ea typeface="Roboto Medium" pitchFamily="2" charset="0"/>
              <a:cs typeface="Roboto Medium" pitchFamily="2" charset="0"/>
            </a:endParaRPr>
          </a:p>
        </p:txBody>
      </p:sp>
      <p:graphicFrame>
        <p:nvGraphicFramePr>
          <p:cNvPr id="17" name="Схема 16"/>
          <p:cNvGraphicFramePr/>
          <p:nvPr/>
        </p:nvGraphicFramePr>
        <p:xfrm>
          <a:off x="159743" y="196250"/>
          <a:ext cx="10453854" cy="863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Схема 17"/>
          <p:cNvGraphicFramePr/>
          <p:nvPr/>
        </p:nvGraphicFramePr>
        <p:xfrm>
          <a:off x="147049" y="1780426"/>
          <a:ext cx="10152000" cy="863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73932" y="1203350"/>
            <a:ext cx="5245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076325" algn="l"/>
              </a:tabLst>
            </a:pPr>
            <a:r>
              <a:rPr lang="ru-RU" dirty="0">
                <a:latin typeface="Roboto" pitchFamily="2" charset="0"/>
                <a:ea typeface="Roboto" pitchFamily="2" charset="0"/>
                <a:cs typeface="Roboto" pitchFamily="2" charset="0"/>
              </a:rPr>
              <a:t>	Истечение срока исковой давности</a:t>
            </a: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28170" y="2707094"/>
            <a:ext cx="10128717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itchFamily="2" charset="0"/>
                <a:ea typeface="Roboto" pitchFamily="2" charset="0"/>
                <a:cs typeface="Roboto" pitchFamily="2" charset="0"/>
              </a:rPr>
              <a:t>	</a:t>
            </a:r>
            <a:r>
              <a:rPr kumimoji="0" lang="ru-RU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itchFamily="2" charset="0"/>
                <a:ea typeface="Roboto" pitchFamily="2" charset="0"/>
                <a:cs typeface="Roboto" pitchFamily="2" charset="0"/>
              </a:rPr>
              <a:t>Если в договоре страхования </a:t>
            </a:r>
            <a:r>
              <a:rPr kumimoji="0" lang="ru-RU" b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itchFamily="2" charset="0"/>
                <a:ea typeface="Roboto" pitchFamily="2" charset="0"/>
                <a:cs typeface="Roboto" pitchFamily="2" charset="0"/>
              </a:rPr>
              <a:t>установлен срок </a:t>
            </a:r>
            <a:r>
              <a:rPr kumimoji="0" lang="ru-RU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itchFamily="2" charset="0"/>
                <a:ea typeface="Roboto" pitchFamily="2" charset="0"/>
                <a:cs typeface="Roboto" pitchFamily="2" charset="0"/>
              </a:rPr>
              <a:t>для страховой выплаты, то  течение срока исковой давности начинается с момента, когда страхователь узнал или должен был узнать об отказе в выплате страхового возмещения или о его выплате не в полном 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pitchFamily="2" charset="0"/>
                <a:ea typeface="Roboto" pitchFamily="2" charset="0"/>
                <a:cs typeface="Roboto" pitchFamily="2" charset="0"/>
              </a:rPr>
              <a:t>объеме, </a:t>
            </a:r>
            <a:r>
              <a:rPr kumimoji="0" lang="ru-RU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itchFamily="2" charset="0"/>
                <a:ea typeface="Roboto" pitchFamily="2" charset="0"/>
                <a:cs typeface="Roboto" pitchFamily="2" charset="0"/>
              </a:rPr>
              <a:t>а при не совершении таких действий  с момента  окончания срока, установленного для страховой выплаты. Если в договоре страхования или в законе </a:t>
            </a:r>
            <a:r>
              <a:rPr kumimoji="0" lang="ru-RU" b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itchFamily="2" charset="0"/>
                <a:ea typeface="Roboto" pitchFamily="2" charset="0"/>
                <a:cs typeface="Roboto" pitchFamily="2" charset="0"/>
              </a:rPr>
              <a:t>не установлен срок </a:t>
            </a:r>
            <a:r>
              <a:rPr kumimoji="0" lang="ru-RU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itchFamily="2" charset="0"/>
                <a:ea typeface="Roboto" pitchFamily="2" charset="0"/>
                <a:cs typeface="Roboto" pitchFamily="2" charset="0"/>
              </a:rPr>
              <a:t>для страховой выплаты, то подлежат применению правила пункта 2 ст.200 ГК – срок исковой давности начинает течь со дня предъявления кредитором требования об исполнении обязательства.  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itchFamily="2" charset="0"/>
                <a:ea typeface="Roboto" pitchFamily="2" charset="0"/>
                <a:cs typeface="Roboto" pitchFamily="2" charset="0"/>
              </a:rPr>
              <a:t>Постановление Арбитражного суда Волго-Вятского округа от 02.02.2017 N Ф01-6084/2016 по делу N А29-11641/2015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itchFamily="2" charset="0"/>
                <a:ea typeface="Roboto" pitchFamily="2" charset="0"/>
                <a:cs typeface="Roboto" pitchFamily="2" charset="0"/>
              </a:rPr>
              <a:t>Постановление Арбитражного суда Московского округа от 21.02.2017 по делу А40-40738/16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0E78-9E4B-1849-B033-616B98BCB00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800" dirty="0">
                <a:latin typeface="Roboto Medium" pitchFamily="2" charset="0"/>
                <a:ea typeface="Roboto Medium" pitchFamily="2" charset="0"/>
                <a:cs typeface="Roboto Medium" pitchFamily="2" charset="0"/>
              </a:rPr>
              <a:t>Отдельные аспекты страхового возмещения по договорам обязательного страхования ответственности арбитражного управляющего, тенденции и судебная практика. 30.11.2017</a:t>
            </a:r>
            <a:endParaRPr lang="en-US" sz="800" dirty="0">
              <a:latin typeface="Roboto Medium" pitchFamily="2" charset="0"/>
              <a:ea typeface="Roboto Medium" pitchFamily="2" charset="0"/>
              <a:cs typeface="Roboto Medium" pitchFamily="2" charset="0"/>
            </a:endParaRPr>
          </a:p>
        </p:txBody>
      </p:sp>
      <p:graphicFrame>
        <p:nvGraphicFramePr>
          <p:cNvPr id="17" name="Схема 16"/>
          <p:cNvGraphicFramePr/>
          <p:nvPr/>
        </p:nvGraphicFramePr>
        <p:xfrm>
          <a:off x="159743" y="195238"/>
          <a:ext cx="10453854" cy="863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Схема 17"/>
          <p:cNvGraphicFramePr/>
          <p:nvPr/>
        </p:nvGraphicFramePr>
        <p:xfrm>
          <a:off x="147049" y="2572514"/>
          <a:ext cx="10152000" cy="863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31751" y="1277099"/>
            <a:ext cx="10125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47650">
              <a:tabLst>
                <a:tab pos="990600" algn="l"/>
              </a:tabLst>
            </a:pPr>
            <a:r>
              <a:rPr lang="ru-RU" dirty="0">
                <a:latin typeface="Roboto" pitchFamily="2" charset="0"/>
                <a:ea typeface="Roboto" pitchFamily="2" charset="0"/>
                <a:cs typeface="Roboto" pitchFamily="2" charset="0"/>
              </a:rPr>
              <a:t>	  Судебный акт о привлечении арбитражного управляющего к ответственности вступил в силу за пределами срока действия договора со страховщиком</a:t>
            </a: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28170" y="3327003"/>
            <a:ext cx="10128717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Roboto" pitchFamily="2" charset="0"/>
                <a:ea typeface="Roboto" pitchFamily="2" charset="0"/>
                <a:cs typeface="Roboto" pitchFamily="2" charset="0"/>
              </a:rPr>
              <a:t>	Страхованием должен охватываться период осуществления арбитражным управляющим полномочий в деле о банкротстве конкретного должника, а не дата вступления в силу судебного акта, которым такой арбитражный управляющий был привлечен к ответственности за неисполнение либо ненадлежащее исполнение своих обязанностей.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i="1" dirty="0">
                <a:latin typeface="Roboto" pitchFamily="2" charset="0"/>
                <a:ea typeface="Roboto" pitchFamily="2" charset="0"/>
                <a:cs typeface="Roboto" pitchFamily="2" charset="0"/>
              </a:rPr>
              <a:t>				Определение Верховного суда РФ от 17.02.2016 №307-ЭС15-15377</a:t>
            </a:r>
            <a:endParaRPr kumimoji="0" lang="ru-RU" sz="1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0E78-9E4B-1849-B033-616B98BCB00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800" dirty="0">
                <a:latin typeface="Roboto Medium" pitchFamily="2" charset="0"/>
                <a:ea typeface="Roboto Medium" pitchFamily="2" charset="0"/>
                <a:cs typeface="Roboto Medium" pitchFamily="2" charset="0"/>
              </a:rPr>
              <a:t>Отдельные аспекты страхового возмещения по договорам обязательного страхования ответственности арбитражного управляющего, тенденции и судебная практика. 30.11.2017</a:t>
            </a:r>
            <a:endParaRPr lang="en-US" sz="800" dirty="0">
              <a:latin typeface="Roboto Medium" pitchFamily="2" charset="0"/>
              <a:ea typeface="Roboto Medium" pitchFamily="2" charset="0"/>
              <a:cs typeface="Roboto Medium" pitchFamily="2" charset="0"/>
            </a:endParaRPr>
          </a:p>
        </p:txBody>
      </p:sp>
      <p:graphicFrame>
        <p:nvGraphicFramePr>
          <p:cNvPr id="17" name="Схема 16"/>
          <p:cNvGraphicFramePr/>
          <p:nvPr/>
        </p:nvGraphicFramePr>
        <p:xfrm>
          <a:off x="159743" y="483270"/>
          <a:ext cx="10453854" cy="863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673099860"/>
              </p:ext>
            </p:extLst>
          </p:nvPr>
        </p:nvGraphicFramePr>
        <p:xfrm>
          <a:off x="13048" y="3076570"/>
          <a:ext cx="10152000" cy="863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31751" y="1203350"/>
            <a:ext cx="101251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Roboto" pitchFamily="2" charset="0"/>
                <a:ea typeface="Roboto" pitchFamily="2" charset="0"/>
                <a:cs typeface="Roboto" pitchFamily="2" charset="0"/>
              </a:rPr>
              <a:t>	Указание в судебном акте о признании действий арбитражного управляющего неправомерными, что </a:t>
            </a:r>
            <a:r>
              <a:rPr lang="ru-RU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действия не связаны с целями процедур банкротства и с возложенными на арбитражного управляющего обязанностями в рамках дела о банкротстве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свидетельствует о том, что «действия  или бездействия арбитражного управляющего не связанны с осуществлением им полномочий в деле о банкротстве», т.е. не являются страховым случаем. </a:t>
            </a:r>
          </a:p>
          <a:p>
            <a:pPr defTabSz="438150">
              <a:tabLst>
                <a:tab pos="990600" algn="l"/>
                <a:tab pos="1257300" algn="l"/>
              </a:tabLst>
            </a:pP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28170" y="3939654"/>
            <a:ext cx="10128717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itchFamily="2" charset="0"/>
                <a:ea typeface="Roboto" pitchFamily="2" charset="0"/>
                <a:cs typeface="Roboto" pitchFamily="2" charset="0"/>
              </a:rPr>
              <a:t>	</a:t>
            </a:r>
            <a:r>
              <a:rPr lang="ru-RU" dirty="0">
                <a:latin typeface="Roboto" pitchFamily="2" charset="0"/>
                <a:ea typeface="Roboto" pitchFamily="2" charset="0"/>
                <a:cs typeface="Roboto" pitchFamily="2" charset="0"/>
              </a:rPr>
              <a:t> Действия совершены в период исполнения арбитражным управляющим  полномочий конкурсного управляющего в рамках дела о банкротстве конкретного должника в качестве конкурсного управляющего.</a:t>
            </a:r>
            <a:endParaRPr kumimoji="0" lang="ru-RU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i="1" dirty="0">
                <a:latin typeface="Roboto" pitchFamily="2" charset="0"/>
                <a:ea typeface="Roboto" pitchFamily="2" charset="0"/>
                <a:cs typeface="Roboto" pitchFamily="2" charset="0"/>
              </a:rPr>
              <a:t>Постановление Арбитражного суда Московского округа от 21.02.2017 по делу А40-40738/16</a:t>
            </a:r>
            <a:endParaRPr kumimoji="0" lang="ru-RU" sz="1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0E78-9E4B-1849-B033-616B98BCB00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800" dirty="0">
                <a:latin typeface="Roboto Medium" pitchFamily="2" charset="0"/>
                <a:ea typeface="Roboto Medium" pitchFamily="2" charset="0"/>
                <a:cs typeface="Roboto Medium" pitchFamily="2" charset="0"/>
              </a:rPr>
              <a:t>Отдельные аспекты страхового возмещения по договорам обязательного страхования ответственности арбитражного управляющего, тенденции и судебная практика. 30.11.2017</a:t>
            </a:r>
            <a:endParaRPr lang="en-US" sz="800" dirty="0">
              <a:latin typeface="Roboto Medium" pitchFamily="2" charset="0"/>
              <a:ea typeface="Roboto Medium" pitchFamily="2" charset="0"/>
              <a:cs typeface="Roboto Medium" pitchFamily="2" charset="0"/>
            </a:endParaRPr>
          </a:p>
        </p:txBody>
      </p:sp>
      <p:graphicFrame>
        <p:nvGraphicFramePr>
          <p:cNvPr id="17" name="Схема 16"/>
          <p:cNvGraphicFramePr/>
          <p:nvPr/>
        </p:nvGraphicFramePr>
        <p:xfrm>
          <a:off x="159743" y="402982"/>
          <a:ext cx="10453854" cy="863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Схема 17"/>
          <p:cNvGraphicFramePr/>
          <p:nvPr/>
        </p:nvGraphicFramePr>
        <p:xfrm>
          <a:off x="147049" y="2212474"/>
          <a:ext cx="10152000" cy="863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31751" y="1203350"/>
            <a:ext cx="10125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33400"/>
            <a:r>
              <a:rPr lang="ru-RU" dirty="0">
                <a:latin typeface="Roboto" pitchFamily="2" charset="0"/>
                <a:ea typeface="Roboto" pitchFamily="2" charset="0"/>
                <a:cs typeface="Roboto" pitchFamily="2" charset="0"/>
              </a:rPr>
              <a:t>		Необходимо первоначально обращаться к арбитражному управляющему.</a:t>
            </a: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03759" y="2932122"/>
            <a:ext cx="10128717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itchFamily="2" charset="0"/>
                <a:ea typeface="Roboto" pitchFamily="2" charset="0"/>
                <a:cs typeface="Roboto" pitchFamily="2" charset="0"/>
              </a:rPr>
              <a:t>	</a:t>
            </a:r>
            <a:r>
              <a:rPr lang="ru-RU" dirty="0">
                <a:latin typeface="Roboto" pitchFamily="2" charset="0"/>
                <a:ea typeface="Roboto" pitchFamily="2" charset="0"/>
                <a:cs typeface="Roboto" pitchFamily="2" charset="0"/>
              </a:rPr>
              <a:t> Выгодоприобретатель вправе предъявить требование как страховщику, так и </a:t>
            </a:r>
            <a:r>
              <a:rPr lang="ru-RU" dirty="0" err="1">
                <a:latin typeface="Roboto" pitchFamily="2" charset="0"/>
                <a:ea typeface="Roboto" pitchFamily="2" charset="0"/>
                <a:cs typeface="Roboto" pitchFamily="2" charset="0"/>
              </a:rPr>
              <a:t>причинителю</a:t>
            </a:r>
            <a:r>
              <a:rPr lang="ru-RU" dirty="0">
                <a:latin typeface="Roboto" pitchFamily="2" charset="0"/>
                <a:ea typeface="Roboto" pitchFamily="2" charset="0"/>
                <a:cs typeface="Roboto" pitchFamily="2" charset="0"/>
              </a:rPr>
              <a:t> вреда. Удовлетворение судом искового требования, ранее заявленного непосредственно к лицу, причинившему убытки, не является основанием для отказа в удовлетворении требования к страховщику, если убытки не были возмещены их </a:t>
            </a:r>
            <a:r>
              <a:rPr lang="ru-RU" dirty="0" err="1">
                <a:latin typeface="Roboto" pitchFamily="2" charset="0"/>
                <a:ea typeface="Roboto" pitchFamily="2" charset="0"/>
                <a:cs typeface="Roboto" pitchFamily="2" charset="0"/>
              </a:rPr>
              <a:t>причинителем</a:t>
            </a:r>
            <a:r>
              <a:rPr lang="ru-RU" dirty="0">
                <a:latin typeface="Roboto" pitchFamily="2" charset="0"/>
                <a:ea typeface="Roboto" pitchFamily="2" charset="0"/>
                <a:cs typeface="Roboto" pitchFamily="2" charset="0"/>
              </a:rPr>
              <a:t>.</a:t>
            </a:r>
            <a:endParaRPr kumimoji="0" lang="ru-RU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lvl="0" algn="just" defTabSz="733425" fontAlgn="base">
              <a:spcBef>
                <a:spcPct val="0"/>
              </a:spcBef>
              <a:spcAft>
                <a:spcPct val="0"/>
              </a:spcAft>
              <a:tabLst>
                <a:tab pos="361950" algn="l"/>
                <a:tab pos="1339850" algn="l"/>
              </a:tabLst>
            </a:pPr>
            <a:r>
              <a:rPr lang="ru-RU" sz="1400" i="1" dirty="0">
                <a:latin typeface="Roboto" pitchFamily="2" charset="0"/>
                <a:ea typeface="Roboto" pitchFamily="2" charset="0"/>
                <a:cs typeface="Roboto" pitchFamily="2" charset="0"/>
              </a:rPr>
              <a:t>			Постановление Арбитражного суда </a:t>
            </a:r>
            <a:r>
              <a:rPr lang="ru-RU" sz="1400" i="1" dirty="0" err="1">
                <a:latin typeface="Roboto" pitchFamily="2" charset="0"/>
                <a:ea typeface="Roboto" pitchFamily="2" charset="0"/>
                <a:cs typeface="Roboto" pitchFamily="2" charset="0"/>
              </a:rPr>
              <a:t>Западно-Сибирского</a:t>
            </a:r>
            <a:r>
              <a:rPr lang="ru-RU" sz="1400" i="1" dirty="0">
                <a:latin typeface="Roboto" pitchFamily="2" charset="0"/>
                <a:ea typeface="Roboto" pitchFamily="2" charset="0"/>
                <a:cs typeface="Roboto" pitchFamily="2" charset="0"/>
              </a:rPr>
              <a:t> округа от 27 февраля 2015 г. N Ф04-15858/15 											             по делу N А27-5379/2014</a:t>
            </a:r>
          </a:p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i="1" dirty="0">
                <a:latin typeface="Roboto" pitchFamily="2" charset="0"/>
                <a:ea typeface="Roboto" pitchFamily="2" charset="0"/>
                <a:cs typeface="Roboto" pitchFamily="2" charset="0"/>
              </a:rPr>
              <a:t>Постановление Арбитражного суда Московского округа от 11 декабря 2015 г. по делу N А40-209679/14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0E78-9E4B-1849-B033-616B98BCB00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800" dirty="0">
                <a:latin typeface="Roboto Medium" pitchFamily="2" charset="0"/>
                <a:ea typeface="Roboto Medium" pitchFamily="2" charset="0"/>
                <a:cs typeface="Roboto Medium" pitchFamily="2" charset="0"/>
              </a:rPr>
              <a:t>Отдельные аспекты страхового возмещения по договорам обязательного страхования ответственности арбитражного управляющего, тенденции и судебная практика. 30.11.2017</a:t>
            </a:r>
            <a:endParaRPr lang="en-US" sz="800" dirty="0">
              <a:latin typeface="Roboto Medium" pitchFamily="2" charset="0"/>
              <a:ea typeface="Roboto Medium" pitchFamily="2" charset="0"/>
              <a:cs typeface="Roboto Medium" pitchFamily="2" charset="0"/>
            </a:endParaRPr>
          </a:p>
        </p:txBody>
      </p:sp>
      <p:graphicFrame>
        <p:nvGraphicFramePr>
          <p:cNvPr id="17" name="Схема 16"/>
          <p:cNvGraphicFramePr/>
          <p:nvPr/>
        </p:nvGraphicFramePr>
        <p:xfrm>
          <a:off x="159743" y="195238"/>
          <a:ext cx="10453854" cy="863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Схема 17"/>
          <p:cNvGraphicFramePr/>
          <p:nvPr/>
        </p:nvGraphicFramePr>
        <p:xfrm>
          <a:off x="147049" y="2212474"/>
          <a:ext cx="10152000" cy="863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31751" y="1288132"/>
            <a:ext cx="10200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38150"/>
            <a:r>
              <a:rPr lang="ru-RU" dirty="0">
                <a:latin typeface="Roboto" pitchFamily="2" charset="0"/>
                <a:ea typeface="Roboto" pitchFamily="2" charset="0"/>
                <a:cs typeface="Roboto" pitchFamily="2" charset="0"/>
              </a:rPr>
              <a:t>		  </a:t>
            </a:r>
            <a:r>
              <a:rPr lang="ru-RU" dirty="0" err="1">
                <a:latin typeface="Roboto" pitchFamily="2" charset="0"/>
                <a:ea typeface="Roboto" pitchFamily="2" charset="0"/>
                <a:cs typeface="Roboto" pitchFamily="2" charset="0"/>
              </a:rPr>
              <a:t>Незаключение</a:t>
            </a:r>
            <a:r>
              <a:rPr lang="ru-RU" dirty="0">
                <a:latin typeface="Roboto" pitchFamily="2" charset="0"/>
                <a:ea typeface="Roboto" pitchFamily="2" charset="0"/>
                <a:cs typeface="Roboto" pitchFamily="2" charset="0"/>
              </a:rPr>
              <a:t> дополнительного договора страхования, когда это необходимо в соответствии с законом о банкротстве, свидетельствует об отсутствии страхования ответственности арбитражного управляющего</a:t>
            </a: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03759" y="3147566"/>
            <a:ext cx="10128717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Roboto" pitchFamily="2" charset="0"/>
                <a:ea typeface="Roboto" pitchFamily="2" charset="0"/>
                <a:cs typeface="Roboto" pitchFamily="2" charset="0"/>
              </a:rPr>
              <a:t>	</a:t>
            </a:r>
            <a:r>
              <a:rPr lang="ru-RU" dirty="0" err="1">
                <a:latin typeface="Roboto" pitchFamily="2" charset="0"/>
                <a:ea typeface="Roboto" pitchFamily="2" charset="0"/>
                <a:cs typeface="Roboto" pitchFamily="2" charset="0"/>
              </a:rPr>
              <a:t>Незаключение</a:t>
            </a:r>
            <a:r>
              <a:rPr lang="ru-RU" dirty="0">
                <a:latin typeface="Roboto" pitchFamily="2" charset="0"/>
                <a:ea typeface="Roboto" pitchFamily="2" charset="0"/>
                <a:cs typeface="Roboto" pitchFamily="2" charset="0"/>
              </a:rPr>
              <a:t> дополнительного договора страхования в соответствии с  требованиями Закона о банкротстве  (п.24.1)  не означает, что ответственность вообще не застрахована, просто арбитражный управляющий как ненадлежащий страхователь должен отвечать перед выгодоприобретателем в той части, в которой его ответственность не была застрахована у страховщика. 		</a:t>
            </a:r>
            <a:r>
              <a:rPr lang="ru-RU" sz="1400" i="1" dirty="0">
                <a:latin typeface="Roboto" pitchFamily="2" charset="0"/>
                <a:ea typeface="Roboto" pitchFamily="2" charset="0"/>
                <a:cs typeface="Roboto" pitchFamily="2" charset="0"/>
              </a:rPr>
              <a:t>	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i="1" dirty="0">
                <a:latin typeface="Roboto" pitchFamily="2" charset="0"/>
                <a:ea typeface="Roboto" pitchFamily="2" charset="0"/>
                <a:cs typeface="Roboto" pitchFamily="2" charset="0"/>
              </a:rPr>
              <a:t>Определение Верховного Суда РФ от 17.02.2016 по делу N 307-ЭС15-15377, А56-44945/2014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2968055" y="3939654"/>
            <a:ext cx="7350957" cy="1385575"/>
            <a:chOff x="3836613" y="687743"/>
            <a:chExt cx="6558869" cy="1019663"/>
          </a:xfrm>
          <a:solidFill>
            <a:srgbClr val="BFEBFE">
              <a:alpha val="38000"/>
            </a:srgbClr>
          </a:solidFill>
        </p:grpSpPr>
        <p:sp>
          <p:nvSpPr>
            <p:cNvPr id="24" name="Блок-схема: процесс 23"/>
            <p:cNvSpPr/>
            <p:nvPr/>
          </p:nvSpPr>
          <p:spPr>
            <a:xfrm>
              <a:off x="4696247" y="687743"/>
              <a:ext cx="5699235" cy="1015200"/>
            </a:xfrm>
            <a:prstGeom prst="flowChartProcess">
              <a:avLst/>
            </a:prstGeom>
            <a:grpFill/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9DD4E7"/>
                </a:solidFill>
              </a:endParaRPr>
            </a:p>
          </p:txBody>
        </p:sp>
        <p:sp>
          <p:nvSpPr>
            <p:cNvPr id="25" name="Равнобедренный треугольник 24"/>
            <p:cNvSpPr/>
            <p:nvPr/>
          </p:nvSpPr>
          <p:spPr>
            <a:xfrm rot="16200000">
              <a:off x="3758830" y="769989"/>
              <a:ext cx="1015200" cy="859633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9DD4E7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961915" y="2302921"/>
            <a:ext cx="7433566" cy="1492717"/>
            <a:chOff x="3836613" y="687743"/>
            <a:chExt cx="6558869" cy="1019663"/>
          </a:xfrm>
          <a:solidFill>
            <a:srgbClr val="BFEBFE">
              <a:alpha val="38000"/>
            </a:srgbClr>
          </a:solidFill>
        </p:grpSpPr>
        <p:sp>
          <p:nvSpPr>
            <p:cNvPr id="21" name="Блок-схема: процесс 20"/>
            <p:cNvSpPr/>
            <p:nvPr/>
          </p:nvSpPr>
          <p:spPr>
            <a:xfrm>
              <a:off x="4696247" y="687743"/>
              <a:ext cx="5699235" cy="1015200"/>
            </a:xfrm>
            <a:prstGeom prst="flowChartProcess">
              <a:avLst/>
            </a:prstGeom>
            <a:grpFill/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9DD4E7"/>
                </a:solidFill>
              </a:endParaRPr>
            </a:p>
          </p:txBody>
        </p:sp>
        <p:sp>
          <p:nvSpPr>
            <p:cNvPr id="22" name="Равнобедренный треугольник 21"/>
            <p:cNvSpPr/>
            <p:nvPr/>
          </p:nvSpPr>
          <p:spPr>
            <a:xfrm rot="16200000">
              <a:off x="3758830" y="769989"/>
              <a:ext cx="1015200" cy="859633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9DD4E7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0E78-9E4B-1849-B033-616B98BCB00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800" dirty="0">
                <a:latin typeface="Roboto Medium" pitchFamily="2" charset="0"/>
                <a:ea typeface="Roboto Medium" pitchFamily="2" charset="0"/>
                <a:cs typeface="Roboto Medium" pitchFamily="2" charset="0"/>
              </a:rPr>
              <a:t>Отдельные аспекты страхового возмещения по договорам обязательного страхования ответственности арбитражного управляющего, тенденции и судебная практика. 30.11.2017</a:t>
            </a:r>
            <a:endParaRPr lang="en-US" sz="800" dirty="0">
              <a:latin typeface="Roboto Medium" pitchFamily="2" charset="0"/>
              <a:ea typeface="Roboto Medium" pitchFamily="2" charset="0"/>
              <a:cs typeface="Roboto Medium" pitchFamily="2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951312" y="627286"/>
            <a:ext cx="7444169" cy="1457004"/>
            <a:chOff x="3836613" y="687743"/>
            <a:chExt cx="6558869" cy="1019663"/>
          </a:xfrm>
          <a:solidFill>
            <a:srgbClr val="BFEBFE">
              <a:alpha val="38000"/>
            </a:srgbClr>
          </a:solidFill>
        </p:grpSpPr>
        <p:sp>
          <p:nvSpPr>
            <p:cNvPr id="9" name="Блок-схема: процесс 8"/>
            <p:cNvSpPr/>
            <p:nvPr/>
          </p:nvSpPr>
          <p:spPr>
            <a:xfrm>
              <a:off x="4696247" y="687743"/>
              <a:ext cx="5699235" cy="1015200"/>
            </a:xfrm>
            <a:prstGeom prst="flowChartProcess">
              <a:avLst/>
            </a:prstGeom>
            <a:grpFill/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9DD4E7"/>
                </a:solidFill>
              </a:endParaRPr>
            </a:p>
          </p:txBody>
        </p:sp>
        <p:sp>
          <p:nvSpPr>
            <p:cNvPr id="14" name="Равнобедренный треугольник 13"/>
            <p:cNvSpPr/>
            <p:nvPr/>
          </p:nvSpPr>
          <p:spPr>
            <a:xfrm rot="16200000">
              <a:off x="3758830" y="769989"/>
              <a:ext cx="1015200" cy="859633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9DD4E7"/>
                </a:solidFill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447776" y="699294"/>
            <a:ext cx="2520279" cy="4320480"/>
          </a:xfrm>
          <a:prstGeom prst="flowChartAlternateProcess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Основные правовые позиции Верховного суда в отношении права страховщика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на предъявление регрессного требования</a:t>
            </a: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3832152" y="682451"/>
            <a:ext cx="656333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itchFamily="2" charset="0"/>
                <a:ea typeface="Roboto" pitchFamily="2" charset="0"/>
                <a:cs typeface="Roboto" pitchFamily="2" charset="0"/>
              </a:rPr>
              <a:t>Условия, необходимые для взыскания убытков с арбитражного управляющего за неправомерные действия  в деле о банкротстве в качестве гражданско-правовой ответственности, </a:t>
            </a:r>
            <a:r>
              <a:rPr kumimoji="0" lang="ru-RU" sz="14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itchFamily="2" charset="0"/>
                <a:ea typeface="Roboto" pitchFamily="2" charset="0"/>
                <a:cs typeface="Roboto" pitchFamily="2" charset="0"/>
              </a:rPr>
              <a:t>не равны условиям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itchFamily="2" charset="0"/>
                <a:ea typeface="Roboto" pitchFamily="2" charset="0"/>
                <a:cs typeface="Roboto" pitchFamily="2" charset="0"/>
              </a:rPr>
              <a:t> переложения убытков со страховой компании на арбитражного управляющего.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itchFamily="2" charset="0"/>
                <a:ea typeface="Roboto" pitchFamily="2" charset="0"/>
                <a:cs typeface="Roboto" pitchFamily="2" charset="0"/>
              </a:rPr>
              <a:t>Определение Верховного суда от 22 мая 2017 №307-ЭС16-18707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832152" y="2374929"/>
            <a:ext cx="656332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itchFamily="2" charset="0"/>
                <a:ea typeface="Roboto" pitchFamily="2" charset="0"/>
                <a:cs typeface="Roboto" pitchFamily="2" charset="0"/>
              </a:rPr>
              <a:t>Критерий для применения правила о регрессе связан с совершением страхователем умышленных действий, заведомо направленных на извлечение из страхования выгоды.</a:t>
            </a:r>
            <a:r>
              <a:rPr kumimoji="0" lang="ru-RU" sz="1400" b="1" i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itchFamily="2" charset="0"/>
                <a:ea typeface="Roboto" pitchFamily="2" charset="0"/>
                <a:cs typeface="Roboto" pitchFamily="2" charset="0"/>
              </a:rPr>
              <a:t>Определение Верховного суда от 17 апреля 2017 г. N 309-ЭС16-19015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itchFamily="2" charset="0"/>
                <a:ea typeface="Roboto" pitchFamily="2" charset="0"/>
                <a:cs typeface="Roboto" pitchFamily="2" charset="0"/>
              </a:rPr>
              <a:t>Определение Верховного суда от 17 апреля 2017 №309-ЭС16-18581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itchFamily="2" charset="0"/>
                <a:ea typeface="Roboto" pitchFamily="2" charset="0"/>
                <a:cs typeface="Roboto" pitchFamily="2" charset="0"/>
              </a:rPr>
              <a:t>Определение Верховного суда от 16 мая 2017 г. N 301-ЭС17-4396 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832152" y="3994239"/>
            <a:ext cx="648686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itchFamily="2" charset="0"/>
                <a:ea typeface="Roboto" pitchFamily="2" charset="0"/>
                <a:cs typeface="Roboto" pitchFamily="2" charset="0"/>
              </a:rPr>
              <a:t>П</a:t>
            </a:r>
            <a:r>
              <a:rPr kumimoji="0" lang="ru-RU" sz="14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itchFamily="2" charset="0"/>
                <a:ea typeface="Roboto" pitchFamily="2" charset="0"/>
                <a:cs typeface="Roboto" pitchFamily="2" charset="0"/>
              </a:rPr>
              <a:t>рофессиональный статус арбитражного управляющего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itchFamily="2" charset="0"/>
                <a:ea typeface="Roboto" pitchFamily="2" charset="0"/>
                <a:cs typeface="Roboto" pitchFamily="2" charset="0"/>
              </a:rPr>
              <a:t>не является доказательством наличия умысла на совершение противоправного деяния с его стороны.</a:t>
            </a:r>
            <a:r>
              <a:rPr kumimoji="0" 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itchFamily="2" charset="0"/>
                <a:ea typeface="Roboto" pitchFamily="2" charset="0"/>
                <a:cs typeface="Roboto" pitchFamily="2" charset="0"/>
              </a:rPr>
              <a:t>Определение Верховного суда от 9 июня 2017 г. N 304-ЭС17-1542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itchFamily="2" charset="0"/>
                <a:ea typeface="Roboto" pitchFamily="2" charset="0"/>
                <a:cs typeface="Roboto" pitchFamily="2" charset="0"/>
              </a:rPr>
              <a:t>Определение Верховного суда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itchFamily="2" charset="0"/>
                <a:ea typeface="Roboto" pitchFamily="2" charset="0"/>
                <a:cs typeface="Roboto" pitchFamily="2" charset="0"/>
              </a:rPr>
              <a:t>от 16 августа 2017 г. N 309-ЭС17-4796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Спасибо</a:t>
            </a:r>
          </a:p>
          <a:p>
            <a:r>
              <a:rPr lang="ru-RU" dirty="0"/>
              <a:t>За внимание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obplaw.ru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LEV 1">
  <a:themeElements>
    <a:clrScheme name="Custom 1">
      <a:dk1>
        <a:sysClr val="windowText" lastClr="000000"/>
      </a:dk1>
      <a:lt1>
        <a:sysClr val="window" lastClr="FFFFFF"/>
      </a:lt1>
      <a:dk2>
        <a:srgbClr val="05767E"/>
      </a:dk2>
      <a:lt2>
        <a:srgbClr val="B2B3B2"/>
      </a:lt2>
      <a:accent1>
        <a:srgbClr val="05767E"/>
      </a:accent1>
      <a:accent2>
        <a:srgbClr val="D43335"/>
      </a:accent2>
      <a:accent3>
        <a:srgbClr val="E98E31"/>
      </a:accent3>
      <a:accent4>
        <a:srgbClr val="9DD4E7"/>
      </a:accent4>
      <a:accent5>
        <a:srgbClr val="B2B3B2"/>
      </a:accent5>
      <a:accent6>
        <a:srgbClr val="D43335"/>
      </a:accent6>
      <a:hlink>
        <a:srgbClr val="05767E"/>
      </a:hlink>
      <a:folHlink>
        <a:srgbClr val="E98E3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LEV 2">
  <a:themeElements>
    <a:clrScheme name="Custom 1">
      <a:dk1>
        <a:sysClr val="windowText" lastClr="000000"/>
      </a:dk1>
      <a:lt1>
        <a:sysClr val="window" lastClr="FFFFFF"/>
      </a:lt1>
      <a:dk2>
        <a:srgbClr val="05767E"/>
      </a:dk2>
      <a:lt2>
        <a:srgbClr val="B2B3B2"/>
      </a:lt2>
      <a:accent1>
        <a:srgbClr val="05767E"/>
      </a:accent1>
      <a:accent2>
        <a:srgbClr val="D43335"/>
      </a:accent2>
      <a:accent3>
        <a:srgbClr val="E98E31"/>
      </a:accent3>
      <a:accent4>
        <a:srgbClr val="9DD4E7"/>
      </a:accent4>
      <a:accent5>
        <a:srgbClr val="B2B3B2"/>
      </a:accent5>
      <a:accent6>
        <a:srgbClr val="D43335"/>
      </a:accent6>
      <a:hlink>
        <a:srgbClr val="05767E"/>
      </a:hlink>
      <a:folHlink>
        <a:srgbClr val="E98E3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LEV 3">
  <a:themeElements>
    <a:clrScheme name="Custom 1">
      <a:dk1>
        <a:sysClr val="windowText" lastClr="000000"/>
      </a:dk1>
      <a:lt1>
        <a:sysClr val="window" lastClr="FFFFFF"/>
      </a:lt1>
      <a:dk2>
        <a:srgbClr val="05767E"/>
      </a:dk2>
      <a:lt2>
        <a:srgbClr val="B2B3B2"/>
      </a:lt2>
      <a:accent1>
        <a:srgbClr val="05767E"/>
      </a:accent1>
      <a:accent2>
        <a:srgbClr val="D43335"/>
      </a:accent2>
      <a:accent3>
        <a:srgbClr val="E98E31"/>
      </a:accent3>
      <a:accent4>
        <a:srgbClr val="9DD4E7"/>
      </a:accent4>
      <a:accent5>
        <a:srgbClr val="B2B3B2"/>
      </a:accent5>
      <a:accent6>
        <a:srgbClr val="D43335"/>
      </a:accent6>
      <a:hlink>
        <a:srgbClr val="05767E"/>
      </a:hlink>
      <a:folHlink>
        <a:srgbClr val="E98E3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1137</TotalTime>
  <Words>447</Words>
  <Application>Microsoft Office PowerPoint</Application>
  <PresentationFormat>Произвольный</PresentationFormat>
  <Paragraphs>70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OLEV 1</vt:lpstr>
      <vt:lpstr>OLEV 2</vt:lpstr>
      <vt:lpstr>OLEV 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Zhlugash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Zhlog Wukovich</dc:creator>
  <cp:lastModifiedBy>SONY</cp:lastModifiedBy>
  <cp:revision>163</cp:revision>
  <cp:lastPrinted>2017-11-29T09:36:50Z</cp:lastPrinted>
  <dcterms:created xsi:type="dcterms:W3CDTF">2016-10-08T06:35:15Z</dcterms:created>
  <dcterms:modified xsi:type="dcterms:W3CDTF">2017-11-29T17:26:49Z</dcterms:modified>
</cp:coreProperties>
</file>